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59"/>
        <p:guide pos="38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2606040"/>
            <a:ext cx="742950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657350"/>
            <a:ext cx="1089660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2099945"/>
            <a:ext cx="1035367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7025" y="2124075"/>
            <a:ext cx="645795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050" y="2228850"/>
            <a:ext cx="7581900" cy="2400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5855" y="2918460"/>
            <a:ext cx="8908415" cy="898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8535" y="3730625"/>
            <a:ext cx="8908415" cy="898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695450"/>
            <a:ext cx="10982325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2109470"/>
            <a:ext cx="1033462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1642745"/>
            <a:ext cx="1033462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728470"/>
            <a:ext cx="104108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1210" y="3634740"/>
            <a:ext cx="10509885" cy="1567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870" y="1383030"/>
            <a:ext cx="9953625" cy="495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8870" y="1383030"/>
            <a:ext cx="10165080" cy="169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7415" y="3131185"/>
            <a:ext cx="10165080" cy="169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7710" y="4822825"/>
            <a:ext cx="10165080" cy="624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7710" y="5702935"/>
            <a:ext cx="10165080" cy="972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511300"/>
            <a:ext cx="11144250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1642745"/>
            <a:ext cx="103060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3615" y="3606800"/>
            <a:ext cx="99187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685925"/>
            <a:ext cx="108870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9540" y="4646295"/>
            <a:ext cx="99187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485900"/>
            <a:ext cx="10563225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557020"/>
            <a:ext cx="108966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0705" y="4495165"/>
            <a:ext cx="146431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185670"/>
            <a:ext cx="1036320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633220"/>
            <a:ext cx="1093470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501775"/>
            <a:ext cx="104013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91580" y="5317490"/>
            <a:ext cx="99187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2025-12-17T01:18:35Z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