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43" r:id="rId22"/>
    <p:sldId id="444" r:id="rId23"/>
    <p:sldId id="445" r:id="rId24"/>
    <p:sldId id="446" r:id="rId25"/>
    <p:sldId id="447" r:id="rId26"/>
    <p:sldId id="448" r:id="rId27"/>
    <p:sldId id="449" r:id="rId28"/>
    <p:sldId id="450" r:id="rId29"/>
    <p:sldId id="451" r:id="rId30"/>
    <p:sldId id="452" r:id="rId31"/>
    <p:sldId id="453" r:id="rId32"/>
    <p:sldId id="454" r:id="rId33"/>
    <p:sldId id="455" r:id="rId34"/>
    <p:sldId id="456" r:id="rId35"/>
    <p:sldId id="457" r:id="rId36"/>
    <p:sldId id="458" r:id="rId37"/>
    <p:sldId id="459" r:id="rId38"/>
    <p:sldId id="460" r:id="rId39"/>
    <p:sldId id="461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5190" y="2995295"/>
            <a:ext cx="782510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47825"/>
            <a:ext cx="11296650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8495" y="3228975"/>
            <a:ext cx="66929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2409825"/>
            <a:ext cx="11306175" cy="2038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8315" y="3122930"/>
            <a:ext cx="66929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502410"/>
            <a:ext cx="11229975" cy="5000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47070" y="5280025"/>
            <a:ext cx="66929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628775"/>
            <a:ext cx="1128712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18690" y="2993390"/>
            <a:ext cx="66929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48130" y="4524375"/>
            <a:ext cx="1991995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661795"/>
            <a:ext cx="11315700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21250" y="2245995"/>
            <a:ext cx="66929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42490" y="3748405"/>
            <a:ext cx="66929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2028825"/>
            <a:ext cx="10706100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05175" y="4079875"/>
            <a:ext cx="66929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899920"/>
            <a:ext cx="10887075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68450"/>
            <a:ext cx="11277600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54345" y="2917190"/>
            <a:ext cx="66929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82770" y="5316220"/>
            <a:ext cx="299339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544320"/>
            <a:ext cx="11258550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38640" y="4410075"/>
            <a:ext cx="66929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15485" y="5316855"/>
            <a:ext cx="1945005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501140"/>
            <a:ext cx="1125855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952625"/>
            <a:ext cx="11382375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57400" y="3521075"/>
            <a:ext cx="75501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15945" y="3521075"/>
            <a:ext cx="75501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9400" y="3521075"/>
            <a:ext cx="75501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65" y="3521075"/>
            <a:ext cx="75501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04230" y="3521075"/>
            <a:ext cx="75501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7210" y="3521075"/>
            <a:ext cx="75501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70190" y="3521075"/>
            <a:ext cx="75501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53170" y="3521075"/>
            <a:ext cx="75501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55200" y="3521075"/>
            <a:ext cx="75501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00080" y="3521075"/>
            <a:ext cx="75501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800080" y="4438015"/>
            <a:ext cx="75501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492250"/>
            <a:ext cx="1079182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6570" y="1701800"/>
            <a:ext cx="5915025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0690" y="2415540"/>
            <a:ext cx="5288280" cy="1207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290" y="3515995"/>
            <a:ext cx="5288280" cy="1207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454150"/>
            <a:ext cx="11382375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7250" y="2944495"/>
            <a:ext cx="6063615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5665" y="3606165"/>
            <a:ext cx="6063615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010" y="4125595"/>
            <a:ext cx="6063615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770" y="4825365"/>
            <a:ext cx="6063615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4495" y="5581650"/>
            <a:ext cx="6063615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379220"/>
            <a:ext cx="10906125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82065" y="3445510"/>
            <a:ext cx="10266680" cy="1254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0775" y="4834255"/>
            <a:ext cx="1026668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725" y="5514340"/>
            <a:ext cx="1026668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775" y="6166485"/>
            <a:ext cx="1026668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638300"/>
            <a:ext cx="1144905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5190" y="3169920"/>
            <a:ext cx="4815205" cy="58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5190" y="3698875"/>
            <a:ext cx="4815205" cy="58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795" y="4313555"/>
            <a:ext cx="5702935" cy="648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0975" y="2166620"/>
            <a:ext cx="421005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3830" y="206565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6680" y="2821940"/>
            <a:ext cx="8700135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4125" y="342646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3650" y="417322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835" y="1710690"/>
            <a:ext cx="11353800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347470"/>
            <a:ext cx="1068705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370" y="5436870"/>
            <a:ext cx="10753725" cy="1362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960" y="4362450"/>
            <a:ext cx="8047990" cy="885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2370" y="5509895"/>
            <a:ext cx="10635615" cy="1169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553210"/>
            <a:ext cx="1133475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2414270"/>
            <a:ext cx="9258300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828800"/>
            <a:ext cx="106108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990" y="2499360"/>
            <a:ext cx="748157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080" y="3169920"/>
            <a:ext cx="748157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4990" y="3888105"/>
            <a:ext cx="748157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3860" y="4511675"/>
            <a:ext cx="748157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2223770"/>
            <a:ext cx="10487025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2118995"/>
            <a:ext cx="726757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3375" y="211899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0820" y="275209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0345" y="344233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4780" y="411353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724025"/>
            <a:ext cx="1123950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776095"/>
            <a:ext cx="10744200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0215" y="1776095"/>
            <a:ext cx="698055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255" y="2510155"/>
            <a:ext cx="698055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305" y="3170555"/>
            <a:ext cx="698055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255" y="3916680"/>
            <a:ext cx="698055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255" y="4493260"/>
            <a:ext cx="698055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9660" y="1593850"/>
            <a:ext cx="36290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660" y="4267835"/>
            <a:ext cx="4410075" cy="123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1705" y="159385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4060" y="223901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545" y="293052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0375" y="350710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6710" y="426783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0375" y="498856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4740" y="1237615"/>
            <a:ext cx="5695950" cy="541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5615" y="117729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84960" y="185801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8265" y="248158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2700" y="317055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1570" y="393573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82700" y="468249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31570" y="547624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31570" y="613981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54150"/>
            <a:ext cx="1135380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605280"/>
            <a:ext cx="10620375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800225"/>
            <a:ext cx="107632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2435" y="2976880"/>
            <a:ext cx="7650480" cy="904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300" y="4060190"/>
            <a:ext cx="7650480" cy="997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558290"/>
            <a:ext cx="10706100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2950" y="1558290"/>
            <a:ext cx="8700135" cy="923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9285" y="2418715"/>
            <a:ext cx="8700135" cy="923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950" y="3182620"/>
            <a:ext cx="8700135" cy="923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195" y="4070985"/>
            <a:ext cx="10904855" cy="182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78585"/>
            <a:ext cx="11334750" cy="510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72530" y="2879090"/>
            <a:ext cx="63246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454785"/>
            <a:ext cx="11315700" cy="5095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6890" y="2085340"/>
            <a:ext cx="66929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42930" y="5185410"/>
            <a:ext cx="66929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319020"/>
            <a:ext cx="11334750" cy="2219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6890" y="3002280"/>
            <a:ext cx="66929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657350"/>
            <a:ext cx="11325225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8790" y="3871595"/>
            <a:ext cx="66929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066925"/>
            <a:ext cx="11372850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28020" y="3550285"/>
            <a:ext cx="66929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981200"/>
            <a:ext cx="10239375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89</cp:revision>
  <dcterms:created xsi:type="dcterms:W3CDTF">2015-09-16T06:44:00Z</dcterms:created>
  <dcterms:modified xsi:type="dcterms:W3CDTF">2025-12-17T01:09:43Z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