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76" r:id="rId13"/>
    <p:sldId id="366" r:id="rId14"/>
    <p:sldId id="367" r:id="rId15"/>
    <p:sldId id="368" r:id="rId16"/>
    <p:sldId id="369" r:id="rId17"/>
    <p:sldId id="370" r:id="rId18"/>
    <p:sldId id="371" r:id="rId19"/>
    <p:sldId id="372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6320" y="3042920"/>
            <a:ext cx="50387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2171700"/>
            <a:ext cx="9372600" cy="2514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2940" y="2171700"/>
            <a:ext cx="5393690" cy="1059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09700" y="3513455"/>
            <a:ext cx="9674860" cy="1636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757045"/>
            <a:ext cx="10887075" cy="3343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2671445"/>
            <a:ext cx="10277475" cy="1514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4875" y="1733550"/>
            <a:ext cx="10382250" cy="3390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452245"/>
            <a:ext cx="10391775" cy="3952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1515" y="3153410"/>
            <a:ext cx="5393690" cy="2438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14195" y="1438275"/>
            <a:ext cx="856297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1305" y="1438275"/>
            <a:ext cx="761492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2890" y="2326640"/>
            <a:ext cx="930656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1305" y="3148965"/>
            <a:ext cx="761492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5445" y="3971290"/>
            <a:ext cx="761492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55445" y="4709795"/>
            <a:ext cx="761492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395095"/>
            <a:ext cx="10401300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375" y="1509395"/>
            <a:ext cx="5393690" cy="14846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5000" y="3068320"/>
            <a:ext cx="5393690" cy="2467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81065" y="1395095"/>
            <a:ext cx="5393690" cy="3195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1344930"/>
            <a:ext cx="10448925" cy="5029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71220" y="1254125"/>
            <a:ext cx="539369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4705" y="2152015"/>
            <a:ext cx="861631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71220" y="3286760"/>
            <a:ext cx="481076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02275" y="3074035"/>
            <a:ext cx="5393690" cy="1078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7555" y="4307840"/>
            <a:ext cx="10562590" cy="2193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345" y="1909445"/>
            <a:ext cx="8448675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1305" y="1802765"/>
            <a:ext cx="8965565" cy="718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2255" y="2578100"/>
            <a:ext cx="8965565" cy="718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51305" y="3532505"/>
            <a:ext cx="8965565" cy="718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1305" y="4411345"/>
            <a:ext cx="8965565" cy="718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372870"/>
            <a:ext cx="10820400" cy="4829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5350" y="1504950"/>
            <a:ext cx="10401300" cy="3848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48225" y="1414145"/>
            <a:ext cx="6448425" cy="2819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1665" y="1504950"/>
            <a:ext cx="4940935" cy="141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9310" y="3196590"/>
            <a:ext cx="4174490" cy="141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5350" y="4689475"/>
            <a:ext cx="4883150" cy="1419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95095" y="1448435"/>
            <a:ext cx="9401175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8865" y="144843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16330" y="2346325"/>
            <a:ext cx="7056755" cy="1040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6150" y="3433445"/>
            <a:ext cx="7056755" cy="86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6150" y="4161155"/>
            <a:ext cx="7056755" cy="841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6330" y="5002530"/>
            <a:ext cx="10033635" cy="1040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62050" y="1438275"/>
            <a:ext cx="9867900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1302385"/>
            <a:ext cx="9382125" cy="756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9815" y="2247265"/>
            <a:ext cx="10090785" cy="68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9165" y="3183255"/>
            <a:ext cx="10090785" cy="68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7560" y="3939540"/>
            <a:ext cx="2955290" cy="68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746500" y="3968115"/>
            <a:ext cx="2955290" cy="68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5680" y="4737735"/>
            <a:ext cx="8418195" cy="681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228850"/>
            <a:ext cx="10820400" cy="2400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743075"/>
            <a:ext cx="10344150" cy="3371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79920" y="1685925"/>
            <a:ext cx="4495800" cy="3429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23925" y="4277995"/>
            <a:ext cx="539369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695450"/>
            <a:ext cx="10239375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375" y="1509395"/>
            <a:ext cx="10790555" cy="173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860" y="3432175"/>
            <a:ext cx="10790555" cy="17303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1435100"/>
            <a:ext cx="101536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375" y="1283335"/>
            <a:ext cx="11064875" cy="1965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1040" y="3432810"/>
            <a:ext cx="7377430" cy="74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9175" y="4359275"/>
            <a:ext cx="7377430" cy="747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19175" y="5393055"/>
            <a:ext cx="8615045" cy="671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2025-12-17T01:20:53Z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