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95" r:id="rId4"/>
    <p:sldId id="409" r:id="rId5"/>
    <p:sldId id="410" r:id="rId6"/>
    <p:sldId id="411" r:id="rId7"/>
    <p:sldId id="429" r:id="rId8"/>
    <p:sldId id="412" r:id="rId9"/>
    <p:sldId id="413" r:id="rId10"/>
    <p:sldId id="414" r:id="rId11"/>
    <p:sldId id="430" r:id="rId12"/>
    <p:sldId id="415" r:id="rId13"/>
    <p:sldId id="431" r:id="rId14"/>
    <p:sldId id="417" r:id="rId15"/>
    <p:sldId id="418" r:id="rId16"/>
    <p:sldId id="419" r:id="rId17"/>
    <p:sldId id="420" r:id="rId18"/>
    <p:sldId id="421" r:id="rId19"/>
    <p:sldId id="422" r:id="rId20"/>
    <p:sldId id="423" r:id="rId21"/>
    <p:sldId id="424" r:id="rId22"/>
    <p:sldId id="425" r:id="rId23"/>
    <p:sldId id="426" r:id="rId24"/>
    <p:sldId id="427" r:id="rId25"/>
    <p:sldId id="428" r:id="rId26"/>
    <p:sldId id="432" r:id="rId27"/>
    <p:sldId id="433" r:id="rId28"/>
    <p:sldId id="434" r:id="rId29"/>
    <p:sldId id="446" r:id="rId30"/>
    <p:sldId id="447" r:id="rId31"/>
    <p:sldId id="437" r:id="rId32"/>
    <p:sldId id="438" r:id="rId33"/>
    <p:sldId id="439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94815"/>
            <a:ext cx="7429500" cy="1066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462020"/>
            <a:ext cx="664845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5175885"/>
            <a:ext cx="47244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42745"/>
            <a:ext cx="11506200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4070" y="2611755"/>
            <a:ext cx="945515" cy="1266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147570"/>
            <a:ext cx="11582400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1145" y="4020185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604645"/>
            <a:ext cx="84201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623820"/>
            <a:ext cx="1011555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91920"/>
            <a:ext cx="11601450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34845" y="509778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50645"/>
            <a:ext cx="11649075" cy="544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1605" y="5485130"/>
            <a:ext cx="945515" cy="1189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833245"/>
            <a:ext cx="1160145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090420"/>
            <a:ext cx="1061085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5085" y="209042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97025"/>
            <a:ext cx="115443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3489325"/>
            <a:ext cx="10582275" cy="1790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8770" y="336804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19300"/>
            <a:ext cx="1162050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0670" y="3632835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50010"/>
            <a:ext cx="11544300" cy="5305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8295" y="4918075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10970"/>
            <a:ext cx="1149667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55995" y="5029835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40790"/>
            <a:ext cx="11487150" cy="552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69405" y="195072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45235"/>
            <a:ext cx="11515725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266825"/>
            <a:ext cx="88201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4327525"/>
            <a:ext cx="10648950" cy="161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77385" y="2369185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3015" y="2359660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2445" y="2359660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9975" y="2359660"/>
            <a:ext cx="74803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09765" y="2359660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95870" y="2359660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96885" y="2359660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63940" y="2359660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11945" y="2359660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06940" y="2359660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77385" y="3155315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92065" y="3155315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11495" y="3155315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48730" y="3155315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010400" y="3155315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568565" y="3155315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35620" y="3155315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683625" y="3155315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212580" y="3155315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798685" y="3155315"/>
            <a:ext cx="4451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1600835"/>
            <a:ext cx="79438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700" y="3007360"/>
            <a:ext cx="11183620" cy="1292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085" y="4394200"/>
            <a:ext cx="11183620" cy="1292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25270"/>
            <a:ext cx="115538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303020"/>
            <a:ext cx="9705975" cy="5426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2133600"/>
            <a:ext cx="10629900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28505" y="283845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2066925"/>
            <a:ext cx="10572750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57310" y="3803015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666875"/>
            <a:ext cx="107061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195195"/>
            <a:ext cx="11582400" cy="2466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8770" y="402971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566670"/>
            <a:ext cx="9791700" cy="1724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68565" y="3330575"/>
            <a:ext cx="118173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2109470"/>
            <a:ext cx="107156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605915"/>
            <a:ext cx="107442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930" y="237426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515" y="2430780"/>
            <a:ext cx="11183620" cy="165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860" y="3933825"/>
            <a:ext cx="11183620" cy="1954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762125"/>
            <a:ext cx="1056322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09470"/>
            <a:ext cx="11553825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99410" y="381254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24000"/>
            <a:ext cx="11534775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3385" y="350012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33600"/>
            <a:ext cx="115252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398270"/>
            <a:ext cx="10829925" cy="5353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33660" y="4956175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33220"/>
            <a:ext cx="1154430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9245" y="3453130"/>
            <a:ext cx="945515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2025-12-16T12:29:05Z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