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3485" y="3086100"/>
            <a:ext cx="72834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118995"/>
            <a:ext cx="105346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9180" y="3143885"/>
            <a:ext cx="86741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62710"/>
            <a:ext cx="1093470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5194300"/>
            <a:ext cx="8489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166495"/>
            <a:ext cx="105632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73200"/>
            <a:ext cx="110109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21240" y="3422650"/>
            <a:ext cx="6604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5800" y="5340985"/>
            <a:ext cx="244665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18995"/>
            <a:ext cx="109918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72220" y="4126230"/>
            <a:ext cx="39624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52245"/>
            <a:ext cx="106108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33600"/>
            <a:ext cx="1096327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56295" y="4013200"/>
            <a:ext cx="63246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57095"/>
            <a:ext cx="109347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405" y="4811395"/>
            <a:ext cx="4276725" cy="75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2864" y="4930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537970"/>
            <a:ext cx="98488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52270"/>
            <a:ext cx="107918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0700" y="4447540"/>
            <a:ext cx="129349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33220"/>
            <a:ext cx="110299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5580" y="3549650"/>
            <a:ext cx="8305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62175"/>
            <a:ext cx="108775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71930"/>
            <a:ext cx="102489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005" y="2275205"/>
            <a:ext cx="5675630" cy="2520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965" y="5120005"/>
            <a:ext cx="564832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19860"/>
            <a:ext cx="108680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1162050"/>
            <a:ext cx="6515100" cy="3979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885" y="5200650"/>
            <a:ext cx="5657850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885" y="760095"/>
            <a:ext cx="66770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215" y="520065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570" y="607568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166620"/>
            <a:ext cx="108204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438910"/>
            <a:ext cx="10048875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0875" y="3219450"/>
            <a:ext cx="6204585" cy="188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075" y="5200650"/>
            <a:ext cx="6204585" cy="145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1737995"/>
            <a:ext cx="5867400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0600" y="173799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660" y="259778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085" y="348615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955" y="441325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757045"/>
            <a:ext cx="9144000" cy="3343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2785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815" y="439420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176145"/>
            <a:ext cx="6762750" cy="2505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760" y="21761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0105" y="317817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035" y="397510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38300"/>
            <a:ext cx="108680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28775"/>
            <a:ext cx="109442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2550" y="2501265"/>
            <a:ext cx="101028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647825"/>
            <a:ext cx="98774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376045"/>
            <a:ext cx="9991725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5985" y="1310005"/>
            <a:ext cx="5175250" cy="159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240" y="3075305"/>
            <a:ext cx="430530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985" y="4020820"/>
            <a:ext cx="430530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380" y="5041265"/>
            <a:ext cx="430530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1163955"/>
            <a:ext cx="632460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5296535"/>
            <a:ext cx="3171825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0685" y="1163955"/>
            <a:ext cx="678243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605" y="2052320"/>
            <a:ext cx="6782435" cy="234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085" y="459041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530" y="529653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915" y="604329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368425"/>
            <a:ext cx="9925050" cy="498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800" y="120713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6620" y="227457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30" y="322897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620" y="398526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800" y="4892675"/>
            <a:ext cx="10070465" cy="159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76145"/>
            <a:ext cx="1102042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0490" y="3956050"/>
            <a:ext cx="765175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581150"/>
            <a:ext cx="103441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709420"/>
            <a:ext cx="1102042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7955" y="3606165"/>
            <a:ext cx="859155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543050"/>
            <a:ext cx="89630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52270"/>
            <a:ext cx="109537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680" y="3530600"/>
            <a:ext cx="6032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76400"/>
            <a:ext cx="109347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