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72" r:id="rId10"/>
    <p:sldId id="373" r:id="rId11"/>
    <p:sldId id="374" r:id="rId12"/>
    <p:sldId id="375" r:id="rId13"/>
    <p:sldId id="376" r:id="rId14"/>
    <p:sldId id="377" r:id="rId15"/>
    <p:sldId id="387" r:id="rId16"/>
    <p:sldId id="378" r:id="rId17"/>
    <p:sldId id="379" r:id="rId18"/>
    <p:sldId id="380" r:id="rId19"/>
    <p:sldId id="388" r:id="rId20"/>
    <p:sldId id="381" r:id="rId21"/>
    <p:sldId id="382" r:id="rId22"/>
    <p:sldId id="383" r:id="rId23"/>
    <p:sldId id="384" r:id="rId24"/>
    <p:sldId id="385" r:id="rId25"/>
    <p:sldId id="386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345" y="3388360"/>
            <a:ext cx="46386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33525"/>
            <a:ext cx="1156335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3400" y="475234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2404745"/>
            <a:ext cx="909637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36700"/>
            <a:ext cx="116586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547620"/>
            <a:ext cx="11077575" cy="1762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41485" y="2456180"/>
            <a:ext cx="229362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2470" y="3430270"/>
            <a:ext cx="172021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04645"/>
            <a:ext cx="116205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562100"/>
            <a:ext cx="1105852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87170"/>
            <a:ext cx="10963275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045" y="343535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0855" y="437134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430" y="525589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01775"/>
            <a:ext cx="115443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9555" y="430847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252345"/>
            <a:ext cx="11582400" cy="2352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68140" y="2324735"/>
            <a:ext cx="3856355" cy="131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809750"/>
            <a:ext cx="116205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18945"/>
            <a:ext cx="1160145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8785" y="444119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628775"/>
            <a:ext cx="1077277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1910" y="269240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587500"/>
            <a:ext cx="103536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29410"/>
            <a:ext cx="1162050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42795"/>
            <a:ext cx="1080135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14790" y="2966720"/>
            <a:ext cx="238125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2650" y="387350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66875"/>
            <a:ext cx="115728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4265" y="431800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96695"/>
            <a:ext cx="115157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11910"/>
            <a:ext cx="10687050" cy="538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0060" y="2348230"/>
            <a:ext cx="607631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315" y="3141980"/>
            <a:ext cx="607631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775" y="4076065"/>
            <a:ext cx="10896600" cy="97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060" y="5172710"/>
            <a:ext cx="10896600" cy="772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830" y="5944870"/>
            <a:ext cx="10896600" cy="907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87170"/>
            <a:ext cx="115443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223770"/>
            <a:ext cx="96012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0900" y="308419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0900" y="407670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52550"/>
            <a:ext cx="1163002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2261870"/>
            <a:ext cx="977265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657350"/>
            <a:ext cx="1075372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501140"/>
            <a:ext cx="1060132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352550"/>
            <a:ext cx="1069657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4515" y="3188970"/>
            <a:ext cx="11094085" cy="132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275" y="4625340"/>
            <a:ext cx="11094085" cy="132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1284605"/>
            <a:ext cx="80200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415" y="5076190"/>
            <a:ext cx="8496300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3170" y="110998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605" y="229108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605" y="3084195"/>
            <a:ext cx="10130790" cy="205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7100" y="499935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0605" y="595376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814195"/>
            <a:ext cx="11449050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1160" y="169037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04950"/>
            <a:ext cx="1165860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0505" y="337312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057275"/>
            <a:ext cx="1102995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90420"/>
            <a:ext cx="1154430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66565" y="2909570"/>
            <a:ext cx="417703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9390" y="391160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9755" y="389255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63040"/>
            <a:ext cx="1085850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040" y="4531360"/>
            <a:ext cx="1044257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010" y="5391150"/>
            <a:ext cx="1044257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1449070"/>
            <a:ext cx="796290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5235" y="152590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4105" y="244284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190" y="3463925"/>
            <a:ext cx="10130790" cy="1085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180" y="4897755"/>
            <a:ext cx="10130790" cy="1085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2025-12-16T14:23:31Z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