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3042920"/>
            <a:ext cx="75342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485900"/>
            <a:ext cx="97155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23695"/>
            <a:ext cx="1091565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7640" y="4620260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2428875"/>
            <a:ext cx="746760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52320"/>
            <a:ext cx="1099185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91040" y="4050665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44625"/>
            <a:ext cx="10915650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9260" y="5364480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1428750"/>
            <a:ext cx="942022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72540"/>
            <a:ext cx="109442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95" y="4227195"/>
            <a:ext cx="10934700" cy="1847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45385" y="3313430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6000" y="5288915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67485"/>
            <a:ext cx="1074420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44625"/>
            <a:ext cx="1092517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2945" y="5582285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61795"/>
            <a:ext cx="1089660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42745"/>
            <a:ext cx="1099185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6035" y="3644265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647825"/>
            <a:ext cx="10020300" cy="3562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85850" y="1424940"/>
            <a:ext cx="401320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5850" y="2644775"/>
            <a:ext cx="3823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590" y="3552190"/>
            <a:ext cx="6147435" cy="215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1647825"/>
            <a:ext cx="6315075" cy="3562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51150" y="1548130"/>
            <a:ext cx="6318250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94635" y="2446020"/>
            <a:ext cx="6318250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1150" y="3372485"/>
            <a:ext cx="6318250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4635" y="4326890"/>
            <a:ext cx="2803525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1335" y="4337050"/>
            <a:ext cx="2803525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61795"/>
            <a:ext cx="1094422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472565"/>
            <a:ext cx="10067925" cy="4343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48970" y="1472565"/>
            <a:ext cx="6706235" cy="1436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8220" y="3022600"/>
            <a:ext cx="6356985" cy="106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180" y="4109720"/>
            <a:ext cx="6356985" cy="106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605" y="4979035"/>
            <a:ext cx="3352800" cy="106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4485" y="5045075"/>
            <a:ext cx="3352800" cy="106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1699895"/>
            <a:ext cx="9420225" cy="34575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61135" y="1425575"/>
            <a:ext cx="9476105" cy="298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4440" y="4268470"/>
            <a:ext cx="662114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5585" y="4413250"/>
            <a:ext cx="3823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72565"/>
            <a:ext cx="1103947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623695"/>
            <a:ext cx="103536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323975"/>
            <a:ext cx="100869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320" y="1055370"/>
            <a:ext cx="451485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1895" y="3107055"/>
            <a:ext cx="5052695" cy="16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100" y="4893310"/>
            <a:ext cx="5052695" cy="16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219325"/>
            <a:ext cx="9601200" cy="2419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1050" y="2115185"/>
            <a:ext cx="320103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13835" y="2096135"/>
            <a:ext cx="75196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1570" y="3004185"/>
            <a:ext cx="869188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7135" y="3835400"/>
            <a:ext cx="280606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2085" y="3835400"/>
            <a:ext cx="536702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704975"/>
            <a:ext cx="109728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46200"/>
            <a:ext cx="10858500" cy="53803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0650" y="2188845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487170"/>
            <a:ext cx="1018222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50375" y="1673860"/>
            <a:ext cx="16897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7190" y="2628265"/>
            <a:ext cx="16897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090420"/>
            <a:ext cx="100869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1970" y="1785620"/>
            <a:ext cx="4267200" cy="29813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40080" y="1916430"/>
            <a:ext cx="5958840" cy="170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280" y="3877945"/>
            <a:ext cx="3823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397000"/>
            <a:ext cx="10001250" cy="4924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77925" y="1397000"/>
            <a:ext cx="9787890" cy="2419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2065" y="3816350"/>
            <a:ext cx="968375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240" y="4582160"/>
            <a:ext cx="10297160" cy="93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465" y="5725795"/>
            <a:ext cx="10297160" cy="93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1762125"/>
            <a:ext cx="6981825" cy="3333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62530" y="1538605"/>
            <a:ext cx="53733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2530" y="2446020"/>
            <a:ext cx="72358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0770" y="3390900"/>
            <a:ext cx="72358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3600" y="4279265"/>
            <a:ext cx="72358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39545"/>
            <a:ext cx="10944225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2710" y="5379085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1595120"/>
            <a:ext cx="65341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381125"/>
            <a:ext cx="927735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23695"/>
            <a:ext cx="1094422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91420" y="4620260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47875"/>
            <a:ext cx="109632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130" y="4923155"/>
            <a:ext cx="10248900" cy="162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5445" y="5938520"/>
            <a:ext cx="7829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2480945"/>
            <a:ext cx="856297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