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3058795"/>
            <a:ext cx="9706610" cy="65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81150"/>
            <a:ext cx="109156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2585720"/>
            <a:ext cx="1029652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71295"/>
            <a:ext cx="105060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645" y="3201670"/>
            <a:ext cx="82086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645" y="4251325"/>
            <a:ext cx="890841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57400"/>
            <a:ext cx="1091565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5025"/>
            <a:ext cx="103632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53515"/>
            <a:ext cx="104203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000" y="3110865"/>
            <a:ext cx="7358380" cy="120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4481195"/>
            <a:ext cx="7358380" cy="869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5454650"/>
            <a:ext cx="7358380" cy="869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405255"/>
            <a:ext cx="10363200" cy="43338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1525" y="1405255"/>
            <a:ext cx="10506710" cy="147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3230245"/>
            <a:ext cx="50901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5" y="4023995"/>
            <a:ext cx="50901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335" y="4950460"/>
            <a:ext cx="50901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24940"/>
            <a:ext cx="1086802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6035" y="3342005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166620"/>
            <a:ext cx="10877550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7800" y="4107180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485900"/>
            <a:ext cx="103917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54150"/>
            <a:ext cx="1097280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6035" y="3342005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33270"/>
            <a:ext cx="1085850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9540" y="4135755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804670"/>
            <a:ext cx="104870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11300"/>
            <a:ext cx="1086802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6035" y="3342005"/>
            <a:ext cx="7454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14220"/>
            <a:ext cx="1088707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14620" y="3843020"/>
            <a:ext cx="2096135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2025-12-17T01:17:34Z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