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130" y="2630170"/>
            <a:ext cx="579374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666875"/>
            <a:ext cx="891540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647825"/>
            <a:ext cx="10887075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22830" y="4401185"/>
            <a:ext cx="86868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15415"/>
            <a:ext cx="10915650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83475" y="5052695"/>
            <a:ext cx="319341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1699895"/>
            <a:ext cx="10325100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376045"/>
            <a:ext cx="10420350" cy="41052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38810" y="395668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7555" y="4771390"/>
            <a:ext cx="842645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030" y="1270635"/>
            <a:ext cx="993457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830" y="4994910"/>
            <a:ext cx="7439025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2810" y="135572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6790" y="212090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3965" y="2778125"/>
            <a:ext cx="8936990" cy="1031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6790" y="3827145"/>
            <a:ext cx="10146665" cy="1167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9445" y="5084445"/>
            <a:ext cx="10146665" cy="723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3585" y="5871845"/>
            <a:ext cx="10146665" cy="723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395730"/>
            <a:ext cx="1086802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404620"/>
            <a:ext cx="10248900" cy="4048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30765" y="3918585"/>
            <a:ext cx="86868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520825"/>
            <a:ext cx="10934700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434465"/>
            <a:ext cx="10848975" cy="4419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65105" y="4287520"/>
            <a:ext cx="86868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402080"/>
            <a:ext cx="10858500" cy="4914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27640" y="4192905"/>
            <a:ext cx="86868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4645" y="1452245"/>
            <a:ext cx="8982075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600200"/>
            <a:ext cx="10915650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03285" y="4429125"/>
            <a:ext cx="117157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434465"/>
            <a:ext cx="10782300" cy="4419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96425" y="5024120"/>
            <a:ext cx="86868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2025-12-17T01:22:53Z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