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6" r:id="rId25"/>
    <p:sldId id="447" r:id="rId26"/>
    <p:sldId id="448" r:id="rId27"/>
    <p:sldId id="449" r:id="rId28"/>
    <p:sldId id="450" r:id="rId29"/>
    <p:sldId id="451" r:id="rId30"/>
    <p:sldId id="452" r:id="rId31"/>
    <p:sldId id="453" r:id="rId32"/>
    <p:sldId id="454" r:id="rId33"/>
    <p:sldId id="455" r:id="rId34"/>
    <p:sldId id="456" r:id="rId35"/>
    <p:sldId id="457" r:id="rId36"/>
    <p:sldId id="458" r:id="rId37"/>
    <p:sldId id="459" r:id="rId38"/>
    <p:sldId id="460" r:id="rId39"/>
    <p:sldId id="461" r:id="rId40"/>
    <p:sldId id="462" r:id="rId41"/>
    <p:sldId id="463" r:id="rId42"/>
    <p:sldId id="464" r:id="rId4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3425" y="2966720"/>
            <a:ext cx="795401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847850"/>
            <a:ext cx="11315700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66120" y="3804285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633220"/>
            <a:ext cx="1130617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73315" y="3625215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828800"/>
            <a:ext cx="11306175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95870" y="2973070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96020" y="3653790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27005" y="4352925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99870"/>
            <a:ext cx="11268075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9510" y="1990090"/>
            <a:ext cx="136017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2540" y="3360420"/>
            <a:ext cx="83058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6625" y="4692650"/>
            <a:ext cx="83058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771650"/>
            <a:ext cx="107061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499995"/>
            <a:ext cx="11325225" cy="1857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92975" y="3679825"/>
            <a:ext cx="135064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928495"/>
            <a:ext cx="1127760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840" y="4692650"/>
            <a:ext cx="8877300" cy="117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10790" y="4522470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8870" y="5193665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02715"/>
            <a:ext cx="11315700" cy="520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8150" y="345503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8150" y="417322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015" y="469328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420" y="544004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5320" y="5960110"/>
            <a:ext cx="8700135" cy="73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430020"/>
            <a:ext cx="1136332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86195" y="2566670"/>
            <a:ext cx="76454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140" y="4050665"/>
            <a:ext cx="658368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090" y="4787900"/>
            <a:ext cx="658368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020" y="5373370"/>
            <a:ext cx="252984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93060" y="5373370"/>
            <a:ext cx="252984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620" y="1776095"/>
            <a:ext cx="63341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7810" y="1687830"/>
            <a:ext cx="302895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2720" y="2359025"/>
            <a:ext cx="311404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2720" y="2999740"/>
            <a:ext cx="351155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2720" y="3776980"/>
            <a:ext cx="87001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42720" y="4440555"/>
            <a:ext cx="87001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1525" y="1776095"/>
            <a:ext cx="3718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56760" y="2420620"/>
            <a:ext cx="3718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01565" y="3108960"/>
            <a:ext cx="351155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114550"/>
            <a:ext cx="11363325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74570" y="3483610"/>
            <a:ext cx="5378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81985" y="3483610"/>
            <a:ext cx="5378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7500" y="3483610"/>
            <a:ext cx="5378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8895" y="3483610"/>
            <a:ext cx="5378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6965" y="3483610"/>
            <a:ext cx="5378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380" y="3483610"/>
            <a:ext cx="5378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58785" y="3483610"/>
            <a:ext cx="5378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03665" y="3483610"/>
            <a:ext cx="5378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45040" y="3483610"/>
            <a:ext cx="5378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65485" y="3483610"/>
            <a:ext cx="5378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65485" y="4334510"/>
            <a:ext cx="5378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519045"/>
            <a:ext cx="11287125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1640840"/>
            <a:ext cx="998220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925" y="2216785"/>
            <a:ext cx="532447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514600"/>
            <a:ext cx="108204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415" y="4627245"/>
            <a:ext cx="3276600" cy="47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81905" y="2514600"/>
            <a:ext cx="5194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5150" y="2514600"/>
            <a:ext cx="906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209800"/>
            <a:ext cx="108204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145" y="3060700"/>
            <a:ext cx="10981055" cy="213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871345"/>
            <a:ext cx="11315700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558290"/>
            <a:ext cx="108108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75" y="223901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40" y="296672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2095" y="3552825"/>
            <a:ext cx="846328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440" y="4296410"/>
            <a:ext cx="8700135" cy="883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440" y="535559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852295"/>
            <a:ext cx="10544175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5125" y="1852295"/>
            <a:ext cx="11129010" cy="687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7185" y="2428875"/>
            <a:ext cx="11129010" cy="687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760" y="3175635"/>
            <a:ext cx="11129010" cy="687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760" y="3629660"/>
            <a:ext cx="11129010" cy="687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670" y="4375785"/>
            <a:ext cx="11129010" cy="687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880870"/>
            <a:ext cx="11277600" cy="3095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77385" y="3230245"/>
            <a:ext cx="14262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71295"/>
            <a:ext cx="10858500" cy="3914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2455" y="3485515"/>
            <a:ext cx="8700135" cy="1301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50" y="4780280"/>
            <a:ext cx="8700135" cy="1301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2404745"/>
            <a:ext cx="859155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4325" y="240474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5730" y="317055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6205" y="393509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162175"/>
            <a:ext cx="106870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162175"/>
            <a:ext cx="114204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743075"/>
            <a:ext cx="1075372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7365" y="1922780"/>
            <a:ext cx="75666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5465" y="2633345"/>
            <a:ext cx="756666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365" y="3266440"/>
            <a:ext cx="756666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465" y="3804920"/>
            <a:ext cx="756666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4630" y="4617720"/>
            <a:ext cx="756666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6860" y="1817370"/>
            <a:ext cx="881062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7810" y="169735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67155" y="239649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4915" y="3170555"/>
            <a:ext cx="47123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7250" y="3169920"/>
            <a:ext cx="287337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4915" y="3815715"/>
            <a:ext cx="913257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4915" y="4458335"/>
            <a:ext cx="507873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03645" y="4458970"/>
            <a:ext cx="2131695" cy="51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7910" y="5177155"/>
            <a:ext cx="2472055" cy="51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24915" y="5904865"/>
            <a:ext cx="5610225" cy="51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95120"/>
            <a:ext cx="1129665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061845"/>
            <a:ext cx="975360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42640" y="2755900"/>
            <a:ext cx="66040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47945" y="3474720"/>
            <a:ext cx="94424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0" y="1400175"/>
            <a:ext cx="468630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1280795"/>
            <a:ext cx="516255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823720"/>
            <a:ext cx="8886825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14700" y="4400550"/>
            <a:ext cx="972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3130" y="4343400"/>
            <a:ext cx="972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3165" y="4343400"/>
            <a:ext cx="972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2725" y="4343400"/>
            <a:ext cx="972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5610" y="4343400"/>
            <a:ext cx="972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515745"/>
            <a:ext cx="1078230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0195" y="221678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4810" y="2859405"/>
            <a:ext cx="11213465" cy="1273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585" y="4258310"/>
            <a:ext cx="11213465" cy="1878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718945"/>
            <a:ext cx="1132522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535" y="5238115"/>
            <a:ext cx="18859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720" y="1740535"/>
            <a:ext cx="58388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1505" y="1253490"/>
            <a:ext cx="3305175" cy="360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2065" y="1239520"/>
            <a:ext cx="4067175" cy="3629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3900" y="2709545"/>
            <a:ext cx="6071870" cy="960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9920" y="3512820"/>
            <a:ext cx="6071870" cy="960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7860" y="4571365"/>
            <a:ext cx="6071870" cy="56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3900" y="5110480"/>
            <a:ext cx="6071870" cy="56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195195"/>
            <a:ext cx="11239500" cy="2466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47070" y="3596640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6085" y="1319530"/>
            <a:ext cx="8115300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8285" y="1319530"/>
            <a:ext cx="8700135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3985" y="1971675"/>
            <a:ext cx="8700135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3350" y="2585720"/>
            <a:ext cx="8700135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4595" y="3190875"/>
            <a:ext cx="8700135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6655" y="3833495"/>
            <a:ext cx="8700135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3940" y="4551680"/>
            <a:ext cx="8700135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940" y="5100320"/>
            <a:ext cx="5714365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58305" y="5119370"/>
            <a:ext cx="3053080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96085" y="5657850"/>
            <a:ext cx="3053080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360170"/>
            <a:ext cx="10772775" cy="53733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2160" y="1360170"/>
            <a:ext cx="10710545" cy="171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830" y="307721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125" y="3787775"/>
            <a:ext cx="5894070" cy="112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125" y="491045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995" y="562864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995" y="628967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90345"/>
            <a:ext cx="11410950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93425" y="2169160"/>
            <a:ext cx="50990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68990" y="3463925"/>
            <a:ext cx="50990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72565"/>
            <a:ext cx="1133475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41050" y="1990090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46435" y="4201795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495550"/>
            <a:ext cx="11315700" cy="1866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94060" y="3141345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709420"/>
            <a:ext cx="105537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290445"/>
            <a:ext cx="11487150" cy="2276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22635" y="2963545"/>
            <a:ext cx="5194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2025-12-17T01:10:40Z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