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56" r:id="rId4"/>
    <p:sldId id="357" r:id="rId5"/>
    <p:sldId id="372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3" r:id="rId18"/>
    <p:sldId id="374" r:id="rId19"/>
    <p:sldId id="410" r:id="rId20"/>
    <p:sldId id="376" r:id="rId21"/>
    <p:sldId id="377" r:id="rId22"/>
    <p:sldId id="378" r:id="rId23"/>
    <p:sldId id="379" r:id="rId24"/>
    <p:sldId id="396" r:id="rId25"/>
    <p:sldId id="381" r:id="rId26"/>
    <p:sldId id="382" r:id="rId27"/>
    <p:sldId id="383" r:id="rId28"/>
    <p:sldId id="384" r:id="rId29"/>
    <p:sldId id="397" r:id="rId30"/>
    <p:sldId id="385" r:id="rId31"/>
    <p:sldId id="386" r:id="rId32"/>
    <p:sldId id="387" r:id="rId33"/>
    <p:sldId id="388" r:id="rId34"/>
    <p:sldId id="389" r:id="rId35"/>
    <p:sldId id="390" r:id="rId36"/>
    <p:sldId id="391" r:id="rId37"/>
    <p:sldId id="392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145" y="3028950"/>
            <a:ext cx="93630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45260"/>
            <a:ext cx="111633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810" y="2198370"/>
            <a:ext cx="5922010" cy="202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0" y="1483360"/>
            <a:ext cx="4914900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038350"/>
            <a:ext cx="115919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72750" y="4192905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905000"/>
            <a:ext cx="1087755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071370"/>
            <a:ext cx="1160145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571625"/>
            <a:ext cx="110490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96365"/>
            <a:ext cx="109251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7495" y="4344670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95120"/>
            <a:ext cx="115443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6215" y="3361690"/>
            <a:ext cx="532193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290" y="4353560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11300"/>
            <a:ext cx="115347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48025" y="5346065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585595"/>
            <a:ext cx="109632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7845" y="2378075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3230" y="4438015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" y="1697355"/>
            <a:ext cx="114966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910" y="3533140"/>
            <a:ext cx="1051560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1670" y="4401185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29715"/>
            <a:ext cx="115633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5915" y="5307965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1429385"/>
            <a:ext cx="1027747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95120"/>
            <a:ext cx="115157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14285" y="3370580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9435" y="4344035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847850"/>
            <a:ext cx="116300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3225" y="4485640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971675"/>
            <a:ext cx="106013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190625"/>
            <a:ext cx="11696700" cy="4476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572750" y="3181350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404620"/>
            <a:ext cx="98298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73200"/>
            <a:ext cx="115347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8865" y="4287520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928495"/>
            <a:ext cx="1161097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20" y="4928870"/>
            <a:ext cx="107251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79795" y="5809615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33220"/>
            <a:ext cx="115538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590800"/>
            <a:ext cx="1072515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2057400"/>
            <a:ext cx="1023937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472565"/>
            <a:ext cx="10772775" cy="434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9670" y="1449070"/>
            <a:ext cx="3962400" cy="4391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420" y="2299335"/>
            <a:ext cx="6461125" cy="166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200" y="4322445"/>
            <a:ext cx="6461125" cy="718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9295" y="5097780"/>
            <a:ext cx="6461125" cy="718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728470"/>
            <a:ext cx="1062990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8325" y="161290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225" y="2463165"/>
            <a:ext cx="11044555" cy="193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085" y="4457700"/>
            <a:ext cx="11044555" cy="193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83030"/>
            <a:ext cx="11591925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657350"/>
            <a:ext cx="10829925" cy="3543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2845" y="1376680"/>
            <a:ext cx="5257800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9390" y="4382135"/>
            <a:ext cx="1103503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5845" y="2185670"/>
            <a:ext cx="501967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715" y="218567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4905" y="30740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9765" y="403796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676400"/>
            <a:ext cx="973455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4005" y="2642870"/>
            <a:ext cx="619633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0970" y="1499235"/>
            <a:ext cx="436626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8725" y="441007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790700"/>
            <a:ext cx="1068705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2475" y="1849120"/>
            <a:ext cx="10949940" cy="1475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030" y="3427095"/>
            <a:ext cx="10949940" cy="1995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071370"/>
            <a:ext cx="116490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9400" y="4030980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9570" y="1638300"/>
            <a:ext cx="63722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18945"/>
            <a:ext cx="1139190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495550"/>
            <a:ext cx="1155382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09290" y="3436620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95120"/>
            <a:ext cx="115824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4970" y="4400550"/>
            <a:ext cx="122491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2210" y="4419600"/>
            <a:ext cx="122491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1120" y="4400550"/>
            <a:ext cx="122491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109470"/>
            <a:ext cx="115824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5300" y="1924685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0640" y="2907030"/>
            <a:ext cx="13855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8095" y="2945130"/>
            <a:ext cx="234886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2025-12-17T00:49:11Z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