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446" r:id="rId25"/>
    <p:sldId id="447" r:id="rId26"/>
    <p:sldId id="448" r:id="rId27"/>
    <p:sldId id="449" r:id="rId28"/>
    <p:sldId id="450" r:id="rId29"/>
    <p:sldId id="451" r:id="rId30"/>
    <p:sldId id="452" r:id="rId31"/>
    <p:sldId id="453" r:id="rId32"/>
    <p:sldId id="454" r:id="rId33"/>
    <p:sldId id="455" r:id="rId34"/>
    <p:sldId id="456" r:id="rId35"/>
    <p:sldId id="457" r:id="rId36"/>
    <p:sldId id="458" r:id="rId37"/>
    <p:sldId id="459" r:id="rId38"/>
    <p:sldId id="463" r:id="rId39"/>
    <p:sldId id="460" r:id="rId40"/>
    <p:sldId id="461" r:id="rId41"/>
    <p:sldId id="462" r:id="rId4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28"/>
        <p:guide pos="38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9510" y="3019425"/>
            <a:ext cx="728916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47800"/>
            <a:ext cx="1088707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8295" y="2179320"/>
            <a:ext cx="6794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685925"/>
            <a:ext cx="1123950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65485" y="3098800"/>
            <a:ext cx="50927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435735"/>
            <a:ext cx="1035367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666875"/>
            <a:ext cx="1130617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28020" y="3946525"/>
            <a:ext cx="50927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1522095"/>
            <a:ext cx="95154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3168650"/>
            <a:ext cx="1131570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41365" y="2226310"/>
            <a:ext cx="6604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95690" y="2226310"/>
            <a:ext cx="6604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2460" y="3851910"/>
            <a:ext cx="226631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1905" y="5295265"/>
            <a:ext cx="13696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495425"/>
            <a:ext cx="11249025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66350" y="2481580"/>
            <a:ext cx="53657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45995" y="4664710"/>
            <a:ext cx="53657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724025"/>
            <a:ext cx="11296650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98660" y="2312035"/>
            <a:ext cx="176657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46515" y="4474210"/>
            <a:ext cx="102933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718945"/>
            <a:ext cx="1032510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080895"/>
            <a:ext cx="11391900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43875" y="3380105"/>
            <a:ext cx="131254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56535" y="4121785"/>
            <a:ext cx="26257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461895"/>
            <a:ext cx="1131570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971675"/>
            <a:ext cx="11363325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37105" y="3502660"/>
            <a:ext cx="5657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01035" y="3502660"/>
            <a:ext cx="5657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4490" y="3502660"/>
            <a:ext cx="5657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1905" y="3502660"/>
            <a:ext cx="5657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1875" y="3502660"/>
            <a:ext cx="5657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09765" y="3502660"/>
            <a:ext cx="5657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21320" y="3502660"/>
            <a:ext cx="5657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57310" y="3502660"/>
            <a:ext cx="5657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09835" y="3502660"/>
            <a:ext cx="5657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64240" y="3502660"/>
            <a:ext cx="5657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99445" y="4358005"/>
            <a:ext cx="5657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1697355"/>
            <a:ext cx="79343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3210" y="239077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8685" y="3118485"/>
            <a:ext cx="8700135" cy="855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8520" y="4183380"/>
            <a:ext cx="8700135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67865" y="5299710"/>
            <a:ext cx="8700135" cy="948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703705"/>
            <a:ext cx="114014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" y="3345815"/>
            <a:ext cx="1078230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6895" y="1952625"/>
            <a:ext cx="67056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1115" y="3379470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8560" y="4040505"/>
            <a:ext cx="8700135" cy="62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5550" y="4683125"/>
            <a:ext cx="8700135" cy="1462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2080895"/>
            <a:ext cx="1134427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35735"/>
            <a:ext cx="1080135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585" y="1248410"/>
            <a:ext cx="3476625" cy="2867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3710" y="2075815"/>
            <a:ext cx="6623050" cy="58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995" y="2766060"/>
            <a:ext cx="6623050" cy="58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715" y="3532505"/>
            <a:ext cx="6623050" cy="1017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0995" y="4629150"/>
            <a:ext cx="6623050" cy="1017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0995" y="5551805"/>
            <a:ext cx="6623050" cy="1017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318895"/>
            <a:ext cx="11220450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37714" y="43058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31940" y="4277360"/>
            <a:ext cx="5378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9175" y="4277995"/>
            <a:ext cx="5378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7065" y="4277360"/>
            <a:ext cx="5378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280795"/>
            <a:ext cx="1066800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40" y="5453380"/>
            <a:ext cx="8696325" cy="129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62625" y="4164330"/>
            <a:ext cx="8216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990" y="6258560"/>
            <a:ext cx="532892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4590" y="5453380"/>
            <a:ext cx="148272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225" y="1209675"/>
            <a:ext cx="428625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85570"/>
            <a:ext cx="11287125" cy="4086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10780" y="4778375"/>
            <a:ext cx="509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1060" y="4693285"/>
            <a:ext cx="509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019300"/>
            <a:ext cx="1066800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381125"/>
            <a:ext cx="106203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5495" y="2089785"/>
            <a:ext cx="10848975" cy="11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415" y="3446145"/>
            <a:ext cx="5244465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810" y="3971925"/>
            <a:ext cx="8760460" cy="1412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009775"/>
            <a:ext cx="109728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2795270"/>
            <a:ext cx="8991600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5990" y="2888615"/>
            <a:ext cx="977138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7100" y="3568700"/>
            <a:ext cx="977138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699895"/>
            <a:ext cx="1136332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114550"/>
            <a:ext cx="107251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8705" y="2009775"/>
            <a:ext cx="241871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105" y="2726055"/>
            <a:ext cx="448754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680" y="3387725"/>
            <a:ext cx="448754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3425" y="4124960"/>
            <a:ext cx="5356225" cy="617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470" y="2109470"/>
            <a:ext cx="644842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39415" y="2018665"/>
            <a:ext cx="652970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67990" y="2718435"/>
            <a:ext cx="1945640" cy="661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0190" y="3380105"/>
            <a:ext cx="652970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4445" y="4277995"/>
            <a:ext cx="652970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61890" y="2718435"/>
            <a:ext cx="4506595" cy="661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952625"/>
            <a:ext cx="1133475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63040"/>
            <a:ext cx="1091565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8575" y="1920875"/>
            <a:ext cx="39052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5810" y="2292985"/>
            <a:ext cx="573595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860" y="3030220"/>
            <a:ext cx="573595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175" y="3700780"/>
            <a:ext cx="620903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955" y="4464050"/>
            <a:ext cx="620903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8660" y="5172710"/>
            <a:ext cx="409194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10760" y="5227320"/>
            <a:ext cx="409194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1362075"/>
            <a:ext cx="876300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5125" y="1442085"/>
            <a:ext cx="245618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35425" y="1362075"/>
            <a:ext cx="3070225" cy="724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4500" y="2378710"/>
            <a:ext cx="888301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5125" y="3058795"/>
            <a:ext cx="888301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14500" y="3825240"/>
            <a:ext cx="6047740" cy="903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4500" y="4884420"/>
            <a:ext cx="888301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62240" y="4050665"/>
            <a:ext cx="292544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972310"/>
            <a:ext cx="11325225" cy="357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381125"/>
            <a:ext cx="10639425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970" y="3266440"/>
            <a:ext cx="764476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0880" y="4003675"/>
            <a:ext cx="2561590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970" y="4864100"/>
            <a:ext cx="7644765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1835" y="3907155"/>
            <a:ext cx="2466975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871345"/>
            <a:ext cx="984885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130" y="1871345"/>
            <a:ext cx="3845560" cy="734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1575" y="2873375"/>
            <a:ext cx="8523605" cy="932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1575" y="3563620"/>
            <a:ext cx="10073005" cy="1007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815" y="4622165"/>
            <a:ext cx="10073005" cy="1007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524000"/>
            <a:ext cx="11344275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7545" y="1366520"/>
            <a:ext cx="50927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99445" y="3606800"/>
            <a:ext cx="50927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1821180"/>
            <a:ext cx="9667875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1745" y="1725930"/>
            <a:ext cx="9780905" cy="857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0490" y="2925445"/>
            <a:ext cx="4280535" cy="1044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9540" y="3804285"/>
            <a:ext cx="6869430" cy="1007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2370" y="4890135"/>
            <a:ext cx="8201660" cy="1007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67680" y="2906395"/>
            <a:ext cx="4280535" cy="1044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019300"/>
            <a:ext cx="1128712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9445" y="2793365"/>
            <a:ext cx="50927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69085"/>
            <a:ext cx="11277600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0395" y="4230370"/>
            <a:ext cx="50927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652270"/>
            <a:ext cx="1131570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22795" y="3039110"/>
            <a:ext cx="50927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639570"/>
            <a:ext cx="11410950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865" y="2486660"/>
            <a:ext cx="10763250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3880" y="2429510"/>
            <a:ext cx="50927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652270"/>
            <a:ext cx="1137285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2025-12-17T01:08:00Z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