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920" y="2663190"/>
            <a:ext cx="5343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630" y="3848100"/>
            <a:ext cx="617220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335" y="4843145"/>
            <a:ext cx="83534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90675"/>
            <a:ext cx="115824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950" y="4636770"/>
            <a:ext cx="57531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614170"/>
            <a:ext cx="111156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16355"/>
            <a:ext cx="11591925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7840" y="4107180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73505"/>
            <a:ext cx="11601450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335" y="5808980"/>
            <a:ext cx="8686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543175"/>
            <a:ext cx="1073467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440180"/>
            <a:ext cx="936307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38045"/>
            <a:ext cx="1156335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0885" y="4012565"/>
            <a:ext cx="95377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32560"/>
            <a:ext cx="114966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195320"/>
            <a:ext cx="865822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04620"/>
            <a:ext cx="10648950" cy="4048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1155" y="3152775"/>
            <a:ext cx="608393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630" y="3928110"/>
            <a:ext cx="953325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820" y="4845050"/>
            <a:ext cx="953325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21130"/>
            <a:ext cx="1052512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40894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21555" y="1421130"/>
            <a:ext cx="57048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515" y="2162175"/>
            <a:ext cx="57048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120" y="3074035"/>
            <a:ext cx="94849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515" y="3820795"/>
            <a:ext cx="10836275" cy="158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970" y="5588000"/>
            <a:ext cx="10836275" cy="98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190" y="1560830"/>
            <a:ext cx="808672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320800"/>
            <a:ext cx="922972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400" y="2312035"/>
            <a:ext cx="10013950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555" y="47828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6185" y="4782820"/>
            <a:ext cx="29362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5275" y="5652135"/>
            <a:ext cx="31254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9800" y="5614035"/>
            <a:ext cx="31254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338070"/>
            <a:ext cx="108394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05255"/>
            <a:ext cx="107156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47520"/>
            <a:ext cx="107442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0" y="1747520"/>
            <a:ext cx="428625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5315" y="1858645"/>
            <a:ext cx="5374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750" y="2567305"/>
            <a:ext cx="5374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770" y="3493135"/>
            <a:ext cx="5374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185" y="4276090"/>
            <a:ext cx="5374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1857375"/>
            <a:ext cx="65817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5085" y="18573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8865" y="2651125"/>
            <a:ext cx="52705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6995" y="2651125"/>
            <a:ext cx="26720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5255" y="3653155"/>
            <a:ext cx="73971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7760" y="4579620"/>
            <a:ext cx="73971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819275"/>
            <a:ext cx="107251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3575" y="1915795"/>
            <a:ext cx="10794365" cy="160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575" y="36449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345" y="44291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463040"/>
            <a:ext cx="953452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8030" y="2368550"/>
            <a:ext cx="7056755" cy="114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9700" y="3514090"/>
            <a:ext cx="7056755" cy="114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1580" y="4679950"/>
            <a:ext cx="9853295" cy="114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2804795"/>
            <a:ext cx="11464290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071370"/>
            <a:ext cx="1103947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69175" y="3927475"/>
            <a:ext cx="869315" cy="7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581150"/>
            <a:ext cx="1077277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09725"/>
            <a:ext cx="1145857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860" y="3531235"/>
            <a:ext cx="6604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09725"/>
            <a:ext cx="111061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7655" y="3568700"/>
            <a:ext cx="624205" cy="64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71320"/>
            <a:ext cx="110299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0015" y="3653790"/>
            <a:ext cx="101155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752600"/>
            <a:ext cx="1002982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576070"/>
            <a:ext cx="111061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5205" y="4579620"/>
            <a:ext cx="86931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19860"/>
            <a:ext cx="112299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66925"/>
            <a:ext cx="1143952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0845" y="4145280"/>
            <a:ext cx="29762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9395"/>
            <a:ext cx="1154430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3644265"/>
            <a:ext cx="6223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18945"/>
            <a:ext cx="108489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9945"/>
            <a:ext cx="11544300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3058160"/>
            <a:ext cx="6515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42745"/>
            <a:ext cx="115157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7525" y="3597275"/>
            <a:ext cx="613410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2025-12-17T00:38:30Z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