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401" r:id="rId4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595" y="3090545"/>
            <a:ext cx="3686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83030"/>
            <a:ext cx="1148715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63085" y="4737100"/>
            <a:ext cx="1370330" cy="90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10705" y="4744720"/>
            <a:ext cx="1370330" cy="90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2475" y="4737100"/>
            <a:ext cx="1370330" cy="90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28470"/>
            <a:ext cx="115347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82850" y="3566160"/>
            <a:ext cx="623697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28470"/>
            <a:ext cx="115157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19225"/>
            <a:ext cx="10982325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65" y="1493520"/>
            <a:ext cx="6661150" cy="153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045" y="2938780"/>
            <a:ext cx="6179820" cy="17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995" y="4582795"/>
            <a:ext cx="61798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925" y="1597660"/>
            <a:ext cx="5772150" cy="466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2855" y="1503045"/>
            <a:ext cx="772922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9055" y="2249805"/>
            <a:ext cx="772922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2855" y="3056890"/>
            <a:ext cx="772922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1925" y="3879215"/>
            <a:ext cx="772922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0975" y="4767580"/>
            <a:ext cx="772922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8440" y="5589905"/>
            <a:ext cx="772922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680845"/>
            <a:ext cx="1172527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88675" y="3545840"/>
            <a:ext cx="82105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675" y="4406265"/>
            <a:ext cx="19456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7325"/>
            <a:ext cx="115252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633220"/>
            <a:ext cx="107442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8410" y="3441700"/>
            <a:ext cx="67945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092835"/>
            <a:ext cx="9867900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81785"/>
            <a:ext cx="1158240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4610" y="4311015"/>
            <a:ext cx="708025" cy="1228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33500"/>
            <a:ext cx="11487150" cy="4191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523220" y="3877310"/>
            <a:ext cx="900430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62125"/>
            <a:ext cx="116490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38935"/>
            <a:ext cx="1075372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070" y="1638935"/>
            <a:ext cx="4562475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0045" y="1408430"/>
            <a:ext cx="618934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370" y="2334895"/>
            <a:ext cx="6189345" cy="171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495" y="4250055"/>
            <a:ext cx="6330315" cy="605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495" y="5053330"/>
            <a:ext cx="824801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2252345"/>
            <a:ext cx="5810250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4810" y="193802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7185" y="293814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9740" y="388366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3195"/>
            <a:ext cx="115633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96390"/>
            <a:ext cx="1072515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31790" y="4387215"/>
            <a:ext cx="128460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81785"/>
            <a:ext cx="10839450" cy="398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6275" y="1673225"/>
            <a:ext cx="5981065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430" y="3317240"/>
            <a:ext cx="59810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690" y="1654175"/>
            <a:ext cx="5981065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845" y="3298190"/>
            <a:ext cx="59810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230" y="4082415"/>
            <a:ext cx="59810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345" y="4961890"/>
            <a:ext cx="670814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419225"/>
            <a:ext cx="962025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1420" y="127635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715" y="2108200"/>
            <a:ext cx="10129520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605" y="3110230"/>
            <a:ext cx="10129520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605" y="3799840"/>
            <a:ext cx="10129520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950" y="4745355"/>
            <a:ext cx="10129520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028825"/>
            <a:ext cx="7953375" cy="280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18995" y="202882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98930" y="326707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4315" y="424751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2842895"/>
            <a:ext cx="1146937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33830"/>
            <a:ext cx="109823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5048250"/>
            <a:ext cx="66040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33600"/>
            <a:ext cx="11601450" cy="25908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511665" y="3868420"/>
            <a:ext cx="900430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709420"/>
            <a:ext cx="105060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20495"/>
            <a:ext cx="110871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510" y="4022090"/>
            <a:ext cx="10420350" cy="171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1708785" y="4867910"/>
            <a:ext cx="641350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590675"/>
            <a:ext cx="83439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623695"/>
            <a:ext cx="110871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63490" y="4378325"/>
            <a:ext cx="189865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809875"/>
            <a:ext cx="112585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" y="1552575"/>
            <a:ext cx="1171956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833245"/>
            <a:ext cx="1097280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760" y="4339590"/>
            <a:ext cx="54737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776095"/>
            <a:ext cx="104298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247900"/>
            <a:ext cx="109728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4610100"/>
            <a:ext cx="2686050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4600" y="4869180"/>
            <a:ext cx="1539240" cy="128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1566545"/>
            <a:ext cx="82010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476375"/>
            <a:ext cx="96202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785620"/>
            <a:ext cx="111252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4570" y="4387850"/>
            <a:ext cx="29851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857500"/>
            <a:ext cx="115443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92250"/>
            <a:ext cx="109537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05475" y="5227955"/>
            <a:ext cx="248475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1471295"/>
            <a:ext cx="79152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52270"/>
            <a:ext cx="110490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9235" y="4414520"/>
            <a:ext cx="1946275" cy="662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40815"/>
            <a:ext cx="109728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06790" y="5152390"/>
            <a:ext cx="812165" cy="123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633220"/>
            <a:ext cx="88201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553210"/>
            <a:ext cx="1114425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12660" y="4075430"/>
            <a:ext cx="3071495" cy="146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48765"/>
            <a:ext cx="11515725" cy="43338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813925" y="3281680"/>
            <a:ext cx="900430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38580"/>
            <a:ext cx="1103947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" y="5401310"/>
            <a:ext cx="6162675" cy="1266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0" y="2183130"/>
            <a:ext cx="7729220" cy="139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520" y="3578860"/>
            <a:ext cx="7729220" cy="93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520" y="4704080"/>
            <a:ext cx="7729220" cy="62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135" y="5329555"/>
            <a:ext cx="7729220" cy="62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520" y="6042660"/>
            <a:ext cx="7729220" cy="62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52270"/>
            <a:ext cx="114871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4585335"/>
            <a:ext cx="7270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1737995"/>
            <a:ext cx="81915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647825"/>
            <a:ext cx="95059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2025-12-17T00:55:59Z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