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95" r:id="rId4"/>
    <p:sldId id="396" r:id="rId5"/>
    <p:sldId id="397" r:id="rId6"/>
    <p:sldId id="398" r:id="rId7"/>
    <p:sldId id="399" r:id="rId8"/>
    <p:sldId id="400" r:id="rId9"/>
    <p:sldId id="401" r:id="rId10"/>
    <p:sldId id="402" r:id="rId11"/>
    <p:sldId id="403" r:id="rId12"/>
    <p:sldId id="404" r:id="rId13"/>
    <p:sldId id="405" r:id="rId14"/>
    <p:sldId id="406" r:id="rId15"/>
    <p:sldId id="407" r:id="rId16"/>
    <p:sldId id="408" r:id="rId17"/>
    <p:sldId id="409" r:id="rId18"/>
    <p:sldId id="410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0" y="1694815"/>
            <a:ext cx="7429500" cy="1066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4445" y="3294380"/>
            <a:ext cx="456247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5520" y="1257300"/>
            <a:ext cx="10220325" cy="434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1075" y="1842770"/>
            <a:ext cx="10229850" cy="3171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70985" y="2063115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04000" y="2082165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20225" y="2176780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3340" y="3187700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05880" y="3070225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33510" y="3069590"/>
            <a:ext cx="1208405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05880" y="4128135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65590" y="4118610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2090420"/>
            <a:ext cx="10915650" cy="2676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23995" y="2006600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49675" y="3953510"/>
            <a:ext cx="5272405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337945"/>
            <a:ext cx="11553825" cy="418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2124075"/>
            <a:ext cx="10906125" cy="260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895" y="1362075"/>
            <a:ext cx="11077575" cy="413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359535"/>
            <a:ext cx="11049000" cy="5143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50760" y="3509645"/>
            <a:ext cx="821690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902825" y="3490595"/>
            <a:ext cx="821690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14840" y="4312920"/>
            <a:ext cx="1123950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714500"/>
            <a:ext cx="1095375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9255" y="3394710"/>
            <a:ext cx="11183620" cy="2275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463040"/>
            <a:ext cx="11572875" cy="436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609725"/>
            <a:ext cx="10839450" cy="3638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80440" y="3500120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46550" y="4416425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68755"/>
            <a:ext cx="11534775" cy="478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530350"/>
            <a:ext cx="10934700" cy="4514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64575" y="2394585"/>
            <a:ext cx="289941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0060" y="3368040"/>
            <a:ext cx="289941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095" y="1331595"/>
            <a:ext cx="10163175" cy="543433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97750" y="3689985"/>
            <a:ext cx="313690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73095" y="4767580"/>
            <a:ext cx="313690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09155" y="5835650"/>
            <a:ext cx="313690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642745"/>
            <a:ext cx="10877550" cy="357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9175" y="1448435"/>
            <a:ext cx="10153650" cy="424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8845" y="2638425"/>
            <a:ext cx="10353675" cy="158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76</cp:revision>
  <dcterms:created xsi:type="dcterms:W3CDTF">2015-09-16T06:44:00Z</dcterms:created>
  <dcterms:modified xsi:type="dcterms:W3CDTF">2025-12-16T12:32:40Z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