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72" r:id="rId9"/>
    <p:sldId id="373" r:id="rId10"/>
    <p:sldId id="374" r:id="rId11"/>
    <p:sldId id="375" r:id="rId12"/>
    <p:sldId id="376" r:id="rId13"/>
    <p:sldId id="361" r:id="rId14"/>
    <p:sldId id="362" r:id="rId15"/>
    <p:sldId id="363" r:id="rId16"/>
    <p:sldId id="364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990" y="1508760"/>
            <a:ext cx="8286750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3219450"/>
            <a:ext cx="11601450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18895"/>
            <a:ext cx="11106150" cy="421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1070" y="1024255"/>
            <a:ext cx="4362450" cy="354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1140" y="3855085"/>
            <a:ext cx="668083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590" y="4781550"/>
            <a:ext cx="977138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61770"/>
            <a:ext cx="11001375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2745" y="1426210"/>
            <a:ext cx="11223625" cy="442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76070"/>
            <a:ext cx="116586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2728595"/>
            <a:ext cx="1106805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530" y="4128770"/>
            <a:ext cx="33623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430" y="1388110"/>
            <a:ext cx="67722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140" y="727710"/>
            <a:ext cx="4438650" cy="44888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91070" y="4228465"/>
            <a:ext cx="1445895" cy="1130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975" y="666115"/>
            <a:ext cx="4972050" cy="356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575" y="4068445"/>
            <a:ext cx="7729220" cy="114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575" y="530161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1474470"/>
            <a:ext cx="96297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690" y="1474470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0795" y="2938780"/>
            <a:ext cx="976058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425" y="4091940"/>
            <a:ext cx="976058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690" y="5065395"/>
            <a:ext cx="9760585" cy="90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690" y="5661025"/>
            <a:ext cx="976058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000250"/>
            <a:ext cx="1164907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82725"/>
            <a:ext cx="110394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410" y="3297555"/>
            <a:ext cx="5755005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945" y="4960620"/>
            <a:ext cx="5755005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4395" y="1962150"/>
            <a:ext cx="53625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4395" y="1265555"/>
            <a:ext cx="5755005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8685" y="2976880"/>
            <a:ext cx="57264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7820" y="3950335"/>
            <a:ext cx="5989955" cy="1027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90345"/>
            <a:ext cx="1166812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78280"/>
            <a:ext cx="109632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1420" y="1240155"/>
            <a:ext cx="52959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928495"/>
            <a:ext cx="11029950" cy="30003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5935" y="177609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935" y="2756535"/>
            <a:ext cx="915670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25" y="3768090"/>
            <a:ext cx="11121390" cy="1443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938020"/>
            <a:ext cx="84963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935" y="177609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1650" y="2756535"/>
            <a:ext cx="8674100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8950" y="4297045"/>
            <a:ext cx="8674100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96365"/>
            <a:ext cx="1165860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2025-12-17T00:25:56Z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