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25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86150" y="3081020"/>
            <a:ext cx="52197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62175"/>
            <a:ext cx="10944225" cy="2533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391285"/>
            <a:ext cx="10372725" cy="4505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41630" y="4089400"/>
            <a:ext cx="64903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11810" y="4901565"/>
            <a:ext cx="6490335" cy="1343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842770"/>
            <a:ext cx="10334625" cy="3171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555" y="1452245"/>
            <a:ext cx="8578215" cy="1947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1695" y="3522345"/>
            <a:ext cx="10401300" cy="1900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2195195"/>
            <a:ext cx="10391775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555" y="1452245"/>
            <a:ext cx="10685145" cy="3629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24940"/>
            <a:ext cx="10915650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82990" y="5156835"/>
            <a:ext cx="19831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6775" y="1533525"/>
            <a:ext cx="10458450" cy="3790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348740"/>
            <a:ext cx="10401300" cy="527748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555" y="1452245"/>
            <a:ext cx="5299075" cy="2164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1990" y="3632835"/>
            <a:ext cx="45427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9340" y="4559300"/>
            <a:ext cx="4770120" cy="2066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99970" y="1519555"/>
            <a:ext cx="7591425" cy="4105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555" y="1452245"/>
            <a:ext cx="9410065" cy="4896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356995"/>
            <a:ext cx="10791825" cy="4143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457325"/>
            <a:ext cx="10287000" cy="3943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825" y="1350645"/>
            <a:ext cx="4638675" cy="32670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67080" y="3907790"/>
            <a:ext cx="496887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2500" y="4617720"/>
            <a:ext cx="24828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437890" y="4617720"/>
            <a:ext cx="248285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09345" y="1405890"/>
            <a:ext cx="9972675" cy="4619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65" y="1448435"/>
            <a:ext cx="10203815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615" y="2232660"/>
            <a:ext cx="10203815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100" y="3064510"/>
            <a:ext cx="3986530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9630" y="3064510"/>
            <a:ext cx="3986530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8865" y="3801745"/>
            <a:ext cx="3513455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75810" y="3764280"/>
            <a:ext cx="4448810" cy="596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8865" y="4652645"/>
            <a:ext cx="9164955" cy="662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56310" y="5362575"/>
            <a:ext cx="9164955" cy="662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1501775"/>
            <a:ext cx="91440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65" y="1448435"/>
            <a:ext cx="10109200" cy="2306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4000" y="3763645"/>
            <a:ext cx="43059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61685" y="3754120"/>
            <a:ext cx="430593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02690" y="4624705"/>
            <a:ext cx="53936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20840" y="4624705"/>
            <a:ext cx="246380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524000" y="5560060"/>
            <a:ext cx="49485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473190" y="5560060"/>
            <a:ext cx="41948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0550" y="2219325"/>
            <a:ext cx="11010900" cy="241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447800"/>
            <a:ext cx="10277475" cy="3962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8090" y="1279525"/>
            <a:ext cx="3952875" cy="33718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61695" y="301879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1695" y="39414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4365" y="4782185"/>
            <a:ext cx="615886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93230" y="4782185"/>
            <a:ext cx="26092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452245"/>
            <a:ext cx="10344150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7555" y="14522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8030" y="222758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555" y="2974340"/>
            <a:ext cx="37503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09770" y="3073400"/>
            <a:ext cx="37503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8030" y="3857625"/>
            <a:ext cx="10999470" cy="2552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1423670"/>
            <a:ext cx="104298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565" y="1650365"/>
            <a:ext cx="37960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57395" y="1403985"/>
            <a:ext cx="3796030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7895" y="2642235"/>
            <a:ext cx="10372725" cy="1882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365" y="4665345"/>
            <a:ext cx="3796030" cy="1088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2025-12-17T01:23:27Z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