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3"/>
    <p:sldId id="452" r:id="rId4"/>
    <p:sldId id="535" r:id="rId5"/>
    <p:sldId id="536" r:id="rId6"/>
    <p:sldId id="537" r:id="rId7"/>
    <p:sldId id="538" r:id="rId8"/>
    <p:sldId id="539" r:id="rId9"/>
    <p:sldId id="540" r:id="rId10"/>
    <p:sldId id="541" r:id="rId11"/>
    <p:sldId id="542" r:id="rId12"/>
    <p:sldId id="543" r:id="rId13"/>
    <p:sldId id="544" r:id="rId14"/>
    <p:sldId id="545" r:id="rId15"/>
    <p:sldId id="546" r:id="rId16"/>
    <p:sldId id="557" r:id="rId17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3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81250" y="1694815"/>
            <a:ext cx="7429500" cy="1066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90520" y="3930650"/>
            <a:ext cx="6562725" cy="704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720" y="1450340"/>
            <a:ext cx="11591925" cy="3276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8375" y="4923790"/>
            <a:ext cx="11049000" cy="809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1195" y="1310640"/>
            <a:ext cx="10848975" cy="4810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195" y="6120765"/>
            <a:ext cx="10858500" cy="5238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393045" y="1175385"/>
            <a:ext cx="613410" cy="1066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245" y="1511300"/>
            <a:ext cx="11572875" cy="4695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23975" y="1276985"/>
            <a:ext cx="9544050" cy="4733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95400" y="1652270"/>
            <a:ext cx="9601200" cy="3552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0075" y="1514475"/>
            <a:ext cx="10991850" cy="38290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363710" y="2470785"/>
            <a:ext cx="716915" cy="708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565900" y="3519805"/>
            <a:ext cx="5025390" cy="708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0075" y="4549775"/>
            <a:ext cx="3088640" cy="708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720" y="1477645"/>
            <a:ext cx="11591925" cy="4476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5800" y="1430020"/>
            <a:ext cx="10820400" cy="47148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336530" y="5476240"/>
            <a:ext cx="755015" cy="6692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04670" y="2499995"/>
            <a:ext cx="8582025" cy="1857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397000"/>
            <a:ext cx="11544300" cy="47815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786495" y="5466715"/>
            <a:ext cx="1387475" cy="6032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7175" y="1440180"/>
            <a:ext cx="11677650" cy="4981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9600" y="1410970"/>
            <a:ext cx="10972800" cy="47529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242550" y="4540885"/>
            <a:ext cx="802640" cy="6134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2095" y="1491615"/>
            <a:ext cx="11687175" cy="4448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3095" y="1543050"/>
            <a:ext cx="10925175" cy="37719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289540" y="3482340"/>
            <a:ext cx="792480" cy="8216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82</cp:revision>
  <dcterms:created xsi:type="dcterms:W3CDTF">2015-09-16T06:44:00Z</dcterms:created>
  <dcterms:modified xsi:type="dcterms:W3CDTF">2025-12-14T15:37:28Z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