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3"/>
    <p:sldId id="356" r:id="rId4"/>
    <p:sldId id="372" r:id="rId5"/>
    <p:sldId id="357" r:id="rId6"/>
    <p:sldId id="358" r:id="rId7"/>
    <p:sldId id="359" r:id="rId8"/>
    <p:sldId id="360" r:id="rId9"/>
    <p:sldId id="361" r:id="rId10"/>
    <p:sldId id="362" r:id="rId11"/>
    <p:sldId id="363" r:id="rId12"/>
    <p:sldId id="373" r:id="rId13"/>
    <p:sldId id="365" r:id="rId14"/>
    <p:sldId id="366" r:id="rId15"/>
    <p:sldId id="367" r:id="rId16"/>
    <p:sldId id="368" r:id="rId17"/>
    <p:sldId id="369" r:id="rId18"/>
    <p:sldId id="370" r:id="rId19"/>
    <p:sldId id="371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385" r:id="rId31"/>
    <p:sldId id="386" r:id="rId32"/>
    <p:sldId id="387" r:id="rId33"/>
    <p:sldId id="388" r:id="rId34"/>
    <p:sldId id="389" r:id="rId35"/>
    <p:sldId id="390" r:id="rId3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81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1990" y="1508760"/>
            <a:ext cx="8286750" cy="914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420" y="3052445"/>
            <a:ext cx="6486525" cy="7524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645" y="4487545"/>
            <a:ext cx="74580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990725"/>
            <a:ext cx="11582400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2023745"/>
            <a:ext cx="10963275" cy="2809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40645" y="2254250"/>
            <a:ext cx="10210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76070"/>
            <a:ext cx="11544300" cy="3705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72725" y="4517390"/>
            <a:ext cx="10210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9470" y="2571750"/>
            <a:ext cx="7972425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20495"/>
            <a:ext cx="11544300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2590800"/>
            <a:ext cx="10829925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419860"/>
            <a:ext cx="11039475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2515" y="1496060"/>
            <a:ext cx="4095750" cy="415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5460" y="2277110"/>
            <a:ext cx="6567170" cy="294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44625"/>
            <a:ext cx="11534775" cy="4686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61320" y="3405505"/>
            <a:ext cx="10210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66520"/>
            <a:ext cx="11534775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2255" y="5490845"/>
            <a:ext cx="1714500" cy="752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68965" y="5566410"/>
            <a:ext cx="10210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6825" y="2547620"/>
            <a:ext cx="9658350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814195"/>
            <a:ext cx="11563350" cy="322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704975"/>
            <a:ext cx="11525250" cy="3448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20350" y="3534410"/>
            <a:ext cx="10210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2575" y="1572260"/>
            <a:ext cx="9086850" cy="414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477645"/>
            <a:ext cx="11430000" cy="4476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91775" y="4347845"/>
            <a:ext cx="10210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2147570"/>
            <a:ext cx="11372850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2061845"/>
            <a:ext cx="10677525" cy="2733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14905" y="3918585"/>
            <a:ext cx="160655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7400" y="1409700"/>
            <a:ext cx="8077200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322070"/>
            <a:ext cx="11477625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545" y="4958715"/>
            <a:ext cx="10648950" cy="1676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29965" y="5774055"/>
            <a:ext cx="226758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2105025"/>
            <a:ext cx="11601450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2138045"/>
            <a:ext cx="10677525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289685"/>
            <a:ext cx="10696575" cy="525843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7395" y="1379855"/>
            <a:ext cx="3874770" cy="416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743075"/>
            <a:ext cx="10896600" cy="3371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10825" y="2679065"/>
            <a:ext cx="66167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18895"/>
            <a:ext cx="11582400" cy="421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600200"/>
            <a:ext cx="1061085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595120"/>
            <a:ext cx="10725150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581150"/>
            <a:ext cx="10648950" cy="3695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03570" y="4394200"/>
            <a:ext cx="174815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2076450"/>
            <a:ext cx="10658475" cy="2705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45245" y="3950335"/>
            <a:ext cx="10210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724025"/>
            <a:ext cx="11591925" cy="3409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10825" y="2585085"/>
            <a:ext cx="10210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407795"/>
            <a:ext cx="10944225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43355"/>
            <a:ext cx="11506200" cy="4257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71480" y="4220210"/>
            <a:ext cx="10210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718945"/>
            <a:ext cx="11601450" cy="3419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01300" y="3474085"/>
            <a:ext cx="10210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2138045"/>
            <a:ext cx="10877550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337945"/>
            <a:ext cx="10953750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5655945"/>
            <a:ext cx="3124200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2925" y="3784600"/>
            <a:ext cx="7729220" cy="173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925" y="5655945"/>
            <a:ext cx="772922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2025-12-17T00:27:25Z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