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3195320"/>
            <a:ext cx="11058525" cy="46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609725"/>
            <a:ext cx="10287000" cy="3638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36380" y="2611120"/>
            <a:ext cx="1426210" cy="628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1486535"/>
            <a:ext cx="101917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1050" y="2422525"/>
            <a:ext cx="1062926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0395" y="3289300"/>
            <a:ext cx="1062926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3700" y="4319270"/>
            <a:ext cx="1062926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2610" y="5091430"/>
            <a:ext cx="1062926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453515"/>
            <a:ext cx="10848975" cy="452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8845" y="1614170"/>
            <a:ext cx="10353675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5570" y="2600325"/>
            <a:ext cx="9420225" cy="165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875" y="1709420"/>
            <a:ext cx="10382250" cy="3438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355" y="178308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8355" y="2606040"/>
            <a:ext cx="6007735" cy="1645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8440" y="443801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8670" y="1486535"/>
            <a:ext cx="5534025" cy="4314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63725" y="148653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929765" y="230886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63725" y="328930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63725" y="415861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90420" y="516064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2220" y="1411605"/>
            <a:ext cx="9686925" cy="5038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7555" y="145224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2465" y="226504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3005" y="3219450"/>
            <a:ext cx="981646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54430" y="4022725"/>
            <a:ext cx="803973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1400" y="493014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0290" y="594169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439545"/>
            <a:ext cx="10896600" cy="455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20605" y="5786755"/>
            <a:ext cx="1685925" cy="628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50195" y="5786755"/>
            <a:ext cx="802640" cy="628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9870" y="2505075"/>
            <a:ext cx="9191625" cy="184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430020"/>
            <a:ext cx="109728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3450" y="1647825"/>
            <a:ext cx="10325100" cy="3562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02190" y="4582160"/>
            <a:ext cx="802640" cy="628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633220"/>
            <a:ext cx="10287000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600200"/>
            <a:ext cx="10953750" cy="3657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95650" y="4538980"/>
            <a:ext cx="802640" cy="628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434465"/>
            <a:ext cx="10934700" cy="4562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10780" y="5229225"/>
            <a:ext cx="802640" cy="628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647825"/>
            <a:ext cx="10877550" cy="356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2025-12-17T01:21:41Z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