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7" r:id="rId5"/>
    <p:sldId id="372" r:id="rId6"/>
    <p:sldId id="358" r:id="rId7"/>
    <p:sldId id="359" r:id="rId8"/>
    <p:sldId id="360" r:id="rId9"/>
    <p:sldId id="361" r:id="rId10"/>
    <p:sldId id="362" r:id="rId11"/>
    <p:sldId id="363" r:id="rId12"/>
    <p:sldId id="373" r:id="rId13"/>
    <p:sldId id="365" r:id="rId14"/>
    <p:sldId id="366" r:id="rId15"/>
    <p:sldId id="367" r:id="rId16"/>
    <p:sldId id="368" r:id="rId17"/>
    <p:sldId id="369" r:id="rId18"/>
    <p:sldId id="370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310" y="3038475"/>
            <a:ext cx="484441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85925"/>
            <a:ext cx="115633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3275" y="3506470"/>
            <a:ext cx="33642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3800" y="4438650"/>
            <a:ext cx="15608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40815"/>
            <a:ext cx="11487150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9100" y="348488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71370"/>
            <a:ext cx="1154430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6890" y="391223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486025"/>
            <a:ext cx="115824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671320"/>
            <a:ext cx="105822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2385" y="259842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95500"/>
            <a:ext cx="115919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614170"/>
            <a:ext cx="1075372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0325" y="270256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330960"/>
            <a:ext cx="9296400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05890"/>
            <a:ext cx="1149667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55000" y="5178425"/>
            <a:ext cx="269303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53515"/>
            <a:ext cx="114585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78585"/>
            <a:ext cx="11525250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3875" y="412940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138045"/>
            <a:ext cx="106584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49070"/>
            <a:ext cx="106299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63980"/>
            <a:ext cx="106965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230" y="5858510"/>
            <a:ext cx="472567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369060"/>
            <a:ext cx="10658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445" y="1369060"/>
            <a:ext cx="913320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445" y="2219960"/>
            <a:ext cx="10796905" cy="163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445" y="4072255"/>
            <a:ext cx="10796905" cy="2421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48435"/>
            <a:ext cx="11572875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65180" y="387413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1105" y="4828540"/>
            <a:ext cx="113411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24660"/>
            <a:ext cx="115728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" y="3326765"/>
            <a:ext cx="1063942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6715" y="3183890"/>
            <a:ext cx="452691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8180" y="4195445"/>
            <a:ext cx="200025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2440" y="5150485"/>
            <a:ext cx="200025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64615"/>
            <a:ext cx="1159192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19300"/>
            <a:ext cx="1080135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79595" y="3968115"/>
            <a:ext cx="176657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77645"/>
            <a:ext cx="115157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581785"/>
            <a:ext cx="107442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900" y="2663825"/>
            <a:ext cx="7437755" cy="2047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865" y="4866005"/>
            <a:ext cx="548068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28470"/>
            <a:ext cx="1154430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775" y="265430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16685"/>
            <a:ext cx="106965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610" y="1416685"/>
            <a:ext cx="925195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075" y="2484755"/>
            <a:ext cx="983742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330" y="3637915"/>
            <a:ext cx="983742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220" y="5121910"/>
            <a:ext cx="11065510" cy="162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271270"/>
            <a:ext cx="108108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340" y="1271270"/>
            <a:ext cx="11151870" cy="196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380" y="3681095"/>
            <a:ext cx="11151870" cy="196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585720"/>
            <a:ext cx="10801350" cy="168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325" y="2475230"/>
            <a:ext cx="11133455" cy="190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737995"/>
            <a:ext cx="11449050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9260" y="262636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552700"/>
            <a:ext cx="1166812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09420"/>
            <a:ext cx="1149667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3220" y="2579370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01140"/>
            <a:ext cx="112680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21765"/>
            <a:ext cx="11601450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6705" y="417639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330325"/>
            <a:ext cx="1172527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820" y="4346575"/>
            <a:ext cx="10963275" cy="1752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8780" y="5253990"/>
            <a:ext cx="152209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2025-12-17T00:21:08Z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