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  <p:sldId id="372" r:id="rId2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0820" y="3162300"/>
            <a:ext cx="9229725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623695"/>
            <a:ext cx="10868025" cy="3609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78470" y="2500630"/>
            <a:ext cx="265493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1628775"/>
            <a:ext cx="10248900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3450" y="1304925"/>
            <a:ext cx="10325100" cy="4248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1200" y="130492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4505" y="211772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6405" y="307403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4505" y="397192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2985" y="484314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781175"/>
            <a:ext cx="9772650" cy="3295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4705" y="1781175"/>
            <a:ext cx="227393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92450" y="1715135"/>
            <a:ext cx="457009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60970" y="1781175"/>
            <a:ext cx="281241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09675" y="2566035"/>
            <a:ext cx="270891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40810" y="2566035"/>
            <a:ext cx="719836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09370" y="3482975"/>
            <a:ext cx="992886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99845" y="4366895"/>
            <a:ext cx="992886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1200" y="2124075"/>
            <a:ext cx="8229600" cy="260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6785" y="1990725"/>
            <a:ext cx="367284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51375" y="2000250"/>
            <a:ext cx="367284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40535" y="3074035"/>
            <a:ext cx="86823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28750" y="4023995"/>
            <a:ext cx="86823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245" y="2114550"/>
            <a:ext cx="10810875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2975" y="2214245"/>
            <a:ext cx="10306050" cy="2428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120" y="2138045"/>
            <a:ext cx="10525125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2975" y="1420495"/>
            <a:ext cx="10306050" cy="4591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31870" y="3281680"/>
            <a:ext cx="1265555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3925" y="1724025"/>
            <a:ext cx="10344150" cy="3409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2350" y="358838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2825" y="4505325"/>
            <a:ext cx="1014730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619250"/>
            <a:ext cx="10915650" cy="36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8370" y="2109470"/>
            <a:ext cx="10334625" cy="2638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48570" y="2964180"/>
            <a:ext cx="86868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337945"/>
            <a:ext cx="10687050" cy="418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1501775"/>
            <a:ext cx="10829925" cy="4572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14610" y="5497195"/>
            <a:ext cx="86868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2975" y="1250315"/>
            <a:ext cx="10306050" cy="550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501775"/>
            <a:ext cx="10963275" cy="4572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923280" y="2350135"/>
            <a:ext cx="136906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7905" y="3361055"/>
            <a:ext cx="490601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2143125"/>
            <a:ext cx="10972800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4875" y="2057400"/>
            <a:ext cx="10382250" cy="2743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382760" y="2983230"/>
            <a:ext cx="190373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0915" y="3928745"/>
            <a:ext cx="4871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74</cp:revision>
  <dcterms:created xsi:type="dcterms:W3CDTF">2015-09-16T06:44:00Z</dcterms:created>
  <dcterms:modified xsi:type="dcterms:W3CDTF">2025-12-17T01:22:02Z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