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1325" y="3019425"/>
            <a:ext cx="88042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33830"/>
            <a:ext cx="1086802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704975"/>
            <a:ext cx="102870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5675" y="3362960"/>
            <a:ext cx="991870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699895"/>
            <a:ext cx="108394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9835" y="3559810"/>
            <a:ext cx="991870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439545"/>
            <a:ext cx="109251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0185" y="3191510"/>
            <a:ext cx="2580005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9565" y="5223510"/>
            <a:ext cx="2580005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057400"/>
            <a:ext cx="108680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41465" y="3871595"/>
            <a:ext cx="2400300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576070"/>
            <a:ext cx="108585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2095" y="3323590"/>
            <a:ext cx="991870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1000" y="4353560"/>
            <a:ext cx="991870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647825"/>
            <a:ext cx="108775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42710" y="3352165"/>
            <a:ext cx="991870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1890395"/>
            <a:ext cx="9801225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71320"/>
            <a:ext cx="1099185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2090420"/>
            <a:ext cx="100679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79725" y="3880485"/>
            <a:ext cx="1275715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49375"/>
            <a:ext cx="109347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4450" y="3219450"/>
            <a:ext cx="991870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405890"/>
            <a:ext cx="1083945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709420"/>
            <a:ext cx="10210800" cy="3438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4705" y="2436495"/>
            <a:ext cx="10386695" cy="181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0600" y="4326890"/>
            <a:ext cx="10382250" cy="99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25" y="1737995"/>
            <a:ext cx="7905750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7260" y="1566545"/>
            <a:ext cx="8908415" cy="2306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0460" y="4024630"/>
            <a:ext cx="8908415" cy="974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453515"/>
            <a:ext cx="1082992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1666875"/>
            <a:ext cx="10086975" cy="3524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3870" y="3576320"/>
            <a:ext cx="6583045" cy="1550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1400175"/>
            <a:ext cx="832485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5540" y="1400175"/>
            <a:ext cx="8908415" cy="149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0450" y="3007360"/>
            <a:ext cx="8908415" cy="842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1465" y="3849370"/>
            <a:ext cx="8908415" cy="842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0010" y="4946015"/>
            <a:ext cx="8908415" cy="842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420" y="1985645"/>
            <a:ext cx="6486525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7440" y="1822450"/>
            <a:ext cx="8908415" cy="89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685" y="2890520"/>
            <a:ext cx="8908415" cy="89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7440" y="3883025"/>
            <a:ext cx="8908415" cy="1276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443990"/>
            <a:ext cx="1082040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455420"/>
            <a:ext cx="10039350" cy="5238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5115" y="3024505"/>
            <a:ext cx="6725920" cy="181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710" y="4879340"/>
            <a:ext cx="6725920" cy="181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1376045"/>
            <a:ext cx="1014412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8190" y="1376045"/>
            <a:ext cx="8908415" cy="161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060" y="2991485"/>
            <a:ext cx="8908415" cy="756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585" y="3870325"/>
            <a:ext cx="10788650" cy="1611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482090"/>
            <a:ext cx="1059180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95450"/>
            <a:ext cx="1093470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396365"/>
            <a:ext cx="102108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0245" y="2398395"/>
            <a:ext cx="1075690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1424305"/>
            <a:ext cx="10096500" cy="4295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7555" y="4156075"/>
            <a:ext cx="5354955" cy="964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7440" y="5006975"/>
            <a:ext cx="8908415" cy="89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2228850"/>
            <a:ext cx="10086975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6605" y="2285365"/>
            <a:ext cx="9909810" cy="955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465" y="3183255"/>
            <a:ext cx="10694035" cy="170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477645"/>
            <a:ext cx="108870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4450" y="3219450"/>
            <a:ext cx="991870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318260"/>
            <a:ext cx="108775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6805" y="3692525"/>
            <a:ext cx="991870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2090420"/>
            <a:ext cx="946785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95120"/>
            <a:ext cx="109156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6510" y="4561205"/>
            <a:ext cx="991870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2320" y="2533650"/>
            <a:ext cx="8086725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29690"/>
            <a:ext cx="1102995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220" y="4284980"/>
            <a:ext cx="796290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4450" y="3219450"/>
            <a:ext cx="991870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2025-12-17T01:18:59Z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