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9"/>
  </p:notesMasterIdLst>
  <p:handoutMasterIdLst>
    <p:handoutMasterId r:id="rId20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3" Type="http://schemas.openxmlformats.org/officeDocument/2006/relationships/tableStyles" Target="tableStyles.xml"/><Relationship Id="rId22" Type="http://schemas.openxmlformats.org/officeDocument/2006/relationships/viewProps" Target="viewProps.xml"/><Relationship Id="rId21" Type="http://schemas.openxmlformats.org/officeDocument/2006/relationships/presProps" Target="presProps.xml"/><Relationship Id="rId20" Type="http://schemas.openxmlformats.org/officeDocument/2006/relationships/handoutMaster" Target="handoutMasters/handoutMaster1.xml"/><Relationship Id="rId2" Type="http://schemas.openxmlformats.org/officeDocument/2006/relationships/theme" Target="theme/theme1.xml"/><Relationship Id="rId19" Type="http://schemas.openxmlformats.org/officeDocument/2006/relationships/notesMaster" Target="notesMasters/notesMaster1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15085" y="2798445"/>
            <a:ext cx="9451340" cy="685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28620" y="2219325"/>
            <a:ext cx="6334125" cy="24193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995295" y="2134235"/>
            <a:ext cx="562864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3023235" y="2776855"/>
            <a:ext cx="632841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45410" y="3854450"/>
            <a:ext cx="632841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4520" y="2157095"/>
            <a:ext cx="10982325" cy="2543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71220" y="2133600"/>
            <a:ext cx="10448925" cy="25908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733550"/>
            <a:ext cx="10372725" cy="33909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05485" y="1548130"/>
            <a:ext cx="6176645" cy="16821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05485" y="3495040"/>
            <a:ext cx="382397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81050" y="4439920"/>
            <a:ext cx="382397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57325" y="1630045"/>
            <a:ext cx="9277350" cy="43148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49350" y="1630045"/>
            <a:ext cx="5033645" cy="92583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395095" y="2679065"/>
            <a:ext cx="9711690" cy="272034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27810" y="5328285"/>
            <a:ext cx="638429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912100" y="5243195"/>
            <a:ext cx="288226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09320" y="1397000"/>
            <a:ext cx="10372725" cy="47815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09320" y="1311910"/>
            <a:ext cx="10525125" cy="15043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989330" y="2984500"/>
            <a:ext cx="614870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27430" y="4231640"/>
            <a:ext cx="6460490" cy="974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554990" y="5299710"/>
            <a:ext cx="3898900" cy="974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495800" y="5299710"/>
            <a:ext cx="4390390" cy="97409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28900" y="1562735"/>
            <a:ext cx="6934200" cy="41624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704465" y="1440180"/>
            <a:ext cx="382397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401570" y="2205990"/>
            <a:ext cx="288798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312410" y="2233930"/>
            <a:ext cx="288798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401570" y="3094990"/>
            <a:ext cx="752856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2212340" y="4049395"/>
            <a:ext cx="752856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202815" y="4836160"/>
            <a:ext cx="752856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42620" y="1633220"/>
            <a:ext cx="10906125" cy="35909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393190"/>
            <a:ext cx="10344150" cy="52197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23925" y="3239770"/>
            <a:ext cx="6952615" cy="72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867410" y="4203700"/>
            <a:ext cx="6952615" cy="728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5805" y="5130165"/>
            <a:ext cx="6952615" cy="15881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81175" y="1695450"/>
            <a:ext cx="8629650" cy="34671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781175" y="1576705"/>
            <a:ext cx="40881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854700" y="1614805"/>
            <a:ext cx="428625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568450" y="2465705"/>
            <a:ext cx="276542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328160" y="2465705"/>
            <a:ext cx="460756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68450" y="3296920"/>
            <a:ext cx="460756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6176010" y="3296920"/>
            <a:ext cx="460756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781175" y="4450080"/>
            <a:ext cx="559054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38225" y="2052320"/>
            <a:ext cx="10115550" cy="27527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103630" y="2052320"/>
            <a:ext cx="416369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356225" y="1976755"/>
            <a:ext cx="595884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555625" y="2941320"/>
            <a:ext cx="322707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825875" y="2984500"/>
            <a:ext cx="543814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48360" y="3830320"/>
            <a:ext cx="814959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57225" y="1463675"/>
            <a:ext cx="10877550" cy="4648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14070" y="1280795"/>
            <a:ext cx="10563225" cy="4295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395970" y="1067435"/>
            <a:ext cx="2981325" cy="34194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01345" y="1280795"/>
            <a:ext cx="7113270" cy="775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50595" y="2056130"/>
            <a:ext cx="686752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723900" y="2907030"/>
            <a:ext cx="686752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17500" y="3956050"/>
            <a:ext cx="686752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814070" y="4768850"/>
            <a:ext cx="686752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947670" y="1330960"/>
            <a:ext cx="6296025" cy="52006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3011170" y="1179830"/>
            <a:ext cx="382397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2860040" y="2059305"/>
            <a:ext cx="544004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633345" y="3249930"/>
            <a:ext cx="6281420" cy="24949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067685" y="5744845"/>
            <a:ext cx="646112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47595" y="1762125"/>
            <a:ext cx="7496175" cy="33337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2141855" y="1557655"/>
            <a:ext cx="382397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2" name="矩形 1"/>
          <p:cNvSpPr/>
          <p:nvPr/>
        </p:nvSpPr>
        <p:spPr>
          <a:xfrm>
            <a:off x="2347595" y="2389505"/>
            <a:ext cx="563880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2252980" y="3401060"/>
            <a:ext cx="563880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2290445" y="4279900"/>
            <a:ext cx="768032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2" grpId="0" bldLvl="0" animBg="1"/>
      <p:bldP spid="4" grpId="0" bldLvl="0" animBg="1"/>
      <p:bldP spid="5" grpId="0" bldLvl="0" animBg="1"/>
    </p:bld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23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2025-12-17T01:14:55Z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