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387" r:id="rId31"/>
    <p:sldId id="368" r:id="rId32"/>
    <p:sldId id="369" r:id="rId33"/>
    <p:sldId id="370" r:id="rId34"/>
    <p:sldId id="371" r:id="rId35"/>
    <p:sldId id="388" r:id="rId36"/>
    <p:sldId id="389" r:id="rId37"/>
    <p:sldId id="390" r:id="rId3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1763395"/>
            <a:ext cx="75533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3539490"/>
            <a:ext cx="49149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819275"/>
            <a:ext cx="1120140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976120"/>
            <a:ext cx="11534775" cy="2905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14690" y="2951480"/>
            <a:ext cx="265493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099945"/>
            <a:ext cx="11572875" cy="2657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1485" y="410400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495" y="1866900"/>
            <a:ext cx="9096375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534160"/>
            <a:ext cx="11668125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73950" y="2601595"/>
            <a:ext cx="4455795" cy="1199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3905" y="4331335"/>
            <a:ext cx="2726690" cy="1199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423795"/>
            <a:ext cx="11630025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92580"/>
            <a:ext cx="11620500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1485" y="441642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567180"/>
            <a:ext cx="11687175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715135"/>
            <a:ext cx="10687050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23835" y="4765675"/>
            <a:ext cx="263652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35100"/>
            <a:ext cx="1159192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81175"/>
            <a:ext cx="11572875" cy="3295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1485" y="441642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576070"/>
            <a:ext cx="1082040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63190" y="447294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38630"/>
            <a:ext cx="1147762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124075"/>
            <a:ext cx="1067752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15110"/>
            <a:ext cx="109156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485" y="3783330"/>
            <a:ext cx="6104255" cy="2050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524635"/>
            <a:ext cx="107442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445" y="1524635"/>
            <a:ext cx="11198860" cy="1557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900" y="3008630"/>
            <a:ext cx="886460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810" y="3698875"/>
            <a:ext cx="886460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900" y="4331970"/>
            <a:ext cx="10744835" cy="167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028825"/>
            <a:ext cx="107632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595" y="1958975"/>
            <a:ext cx="10347325" cy="699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790" y="2771775"/>
            <a:ext cx="10347325" cy="699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325" y="3423920"/>
            <a:ext cx="11433810" cy="169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276475"/>
            <a:ext cx="11658600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757045"/>
            <a:ext cx="10706100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14610" y="266827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581275"/>
            <a:ext cx="11525250" cy="169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62465" y="346202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54785"/>
            <a:ext cx="115824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220" y="1654175"/>
            <a:ext cx="892492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563370"/>
            <a:ext cx="10791825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0730" y="3509010"/>
            <a:ext cx="197358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40180"/>
            <a:ext cx="10801350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591945"/>
            <a:ext cx="107727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100" y="2922905"/>
            <a:ext cx="10935970" cy="1840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295" y="4888865"/>
            <a:ext cx="11085195" cy="1151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633220"/>
            <a:ext cx="107823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190" y="1713230"/>
            <a:ext cx="2654935" cy="1198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850" y="2828925"/>
            <a:ext cx="10915650" cy="294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67815"/>
            <a:ext cx="108775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000" y="1571625"/>
            <a:ext cx="10575290" cy="1038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525" y="2771775"/>
            <a:ext cx="11017885" cy="1236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810" y="3820795"/>
            <a:ext cx="10990580" cy="1899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633220"/>
            <a:ext cx="108204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8455" y="1633220"/>
            <a:ext cx="11538585" cy="189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240" y="3532505"/>
            <a:ext cx="11538585" cy="176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1595120"/>
            <a:ext cx="95631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975" y="1595120"/>
            <a:ext cx="4998720" cy="4100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9955" y="1162050"/>
            <a:ext cx="4998720" cy="4100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52575"/>
            <a:ext cx="11601450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1235" y="2449830"/>
            <a:ext cx="210629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83665"/>
            <a:ext cx="10915650" cy="5381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13825" y="5210175"/>
            <a:ext cx="1170305" cy="1350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1795" y="1609725"/>
            <a:ext cx="886777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57400"/>
            <a:ext cx="1156335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2910" y="4168140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470" y="1600200"/>
            <a:ext cx="949642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833245"/>
            <a:ext cx="11620500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1485" y="4416425"/>
            <a:ext cx="82169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2025-12-16T13:17:26Z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