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3"/>
    <p:sldId id="356" r:id="rId4"/>
    <p:sldId id="357" r:id="rId5"/>
    <p:sldId id="358" r:id="rId6"/>
    <p:sldId id="359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67" r:id="rId15"/>
    <p:sldId id="368" r:id="rId16"/>
    <p:sldId id="369" r:id="rId17"/>
    <p:sldId id="370" r:id="rId18"/>
    <p:sldId id="371" r:id="rId19"/>
    <p:sldId id="372" r:id="rId20"/>
    <p:sldId id="373" r:id="rId21"/>
    <p:sldId id="374" r:id="rId22"/>
    <p:sldId id="375" r:id="rId23"/>
    <p:sldId id="376" r:id="rId24"/>
    <p:sldId id="377" r:id="rId25"/>
    <p:sldId id="378" r:id="rId26"/>
    <p:sldId id="379" r:id="rId27"/>
    <p:sldId id="380" r:id="rId28"/>
    <p:sldId id="381" r:id="rId29"/>
    <p:sldId id="382" r:id="rId30"/>
    <p:sldId id="400" r:id="rId31"/>
    <p:sldId id="384" r:id="rId32"/>
    <p:sldId id="385" r:id="rId33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6620" y="1763395"/>
            <a:ext cx="7553325" cy="895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6620" y="3409950"/>
            <a:ext cx="7915275" cy="7143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885" y="4742815"/>
            <a:ext cx="5210175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609725"/>
            <a:ext cx="11582400" cy="3638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041900" y="4375150"/>
            <a:ext cx="916940" cy="763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590675"/>
            <a:ext cx="11582400" cy="3676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118860" y="3439160"/>
            <a:ext cx="2845435" cy="763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502150" y="4441825"/>
            <a:ext cx="2845435" cy="763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680845"/>
            <a:ext cx="11630025" cy="3495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0" y="1695450"/>
            <a:ext cx="11010900" cy="3467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55955" y="3675380"/>
            <a:ext cx="11105515" cy="1565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3595" y="1407160"/>
            <a:ext cx="10544175" cy="5191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88950" y="1327150"/>
            <a:ext cx="3684905" cy="688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253230" y="1298575"/>
            <a:ext cx="3684905" cy="688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5175" y="2272030"/>
            <a:ext cx="7587615" cy="688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0085" y="3188970"/>
            <a:ext cx="7587615" cy="688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9135" y="4115435"/>
            <a:ext cx="8173720" cy="688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80085" y="4909185"/>
            <a:ext cx="10791190" cy="1793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2038350"/>
            <a:ext cx="11649075" cy="2781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6635" y="4984115"/>
            <a:ext cx="7791450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482725"/>
            <a:ext cx="10953750" cy="4752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06050" y="3789045"/>
            <a:ext cx="916940" cy="763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363980"/>
            <a:ext cx="11582400" cy="5133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98785" y="4998720"/>
            <a:ext cx="916940" cy="763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695450"/>
            <a:ext cx="11544300" cy="3467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31500" y="4525645"/>
            <a:ext cx="916940" cy="763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24200" y="1506855"/>
            <a:ext cx="5943600" cy="470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288415"/>
            <a:ext cx="11477625" cy="5429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36250" y="6038215"/>
            <a:ext cx="916940" cy="763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302385"/>
            <a:ext cx="11458575" cy="5400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032365" y="3047365"/>
            <a:ext cx="916940" cy="763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44955" y="3973830"/>
            <a:ext cx="916940" cy="763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36515" y="3983355"/>
            <a:ext cx="916940" cy="763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74545" y="4918710"/>
            <a:ext cx="3128010" cy="763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15135" y="5845175"/>
            <a:ext cx="3288030" cy="763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443355"/>
            <a:ext cx="11630025" cy="4257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950" y="2138045"/>
            <a:ext cx="10706100" cy="2581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321040" y="3028950"/>
            <a:ext cx="1294130" cy="763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2633345"/>
            <a:ext cx="11572875" cy="1590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4545" y="1611630"/>
            <a:ext cx="10582275" cy="4495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118860" y="5196840"/>
            <a:ext cx="916940" cy="763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5465" y="1299845"/>
            <a:ext cx="10829925" cy="3362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875" y="4838065"/>
            <a:ext cx="3971925" cy="1562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0850" y="3973195"/>
            <a:ext cx="10130790" cy="688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2570" y="4838065"/>
            <a:ext cx="10130790" cy="688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2570" y="5711190"/>
            <a:ext cx="10130790" cy="688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37360" y="1583690"/>
            <a:ext cx="8286750" cy="4981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37360" y="1696085"/>
            <a:ext cx="10130790" cy="1207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37360" y="3084830"/>
            <a:ext cx="10130790" cy="688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37360" y="3944620"/>
            <a:ext cx="10130790" cy="1311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37360" y="5192395"/>
            <a:ext cx="10130790" cy="1311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861820"/>
            <a:ext cx="11582400" cy="3133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3425" y="1695450"/>
            <a:ext cx="10725150" cy="3467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7870" y="2162175"/>
            <a:ext cx="10715625" cy="2533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28595" y="1581150"/>
            <a:ext cx="6734175" cy="3695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0245" y="1457325"/>
            <a:ext cx="10810875" cy="3943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0245" y="2555875"/>
            <a:ext cx="4743450" cy="1453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81965" y="4039870"/>
            <a:ext cx="4743450" cy="1453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1140" y="1391285"/>
            <a:ext cx="11610975" cy="5309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2105025"/>
            <a:ext cx="11553825" cy="2647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19080" y="3989705"/>
            <a:ext cx="916940" cy="763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6420" y="1562100"/>
            <a:ext cx="11058525" cy="3733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2600325"/>
            <a:ext cx="11572875" cy="1657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145" y="1415415"/>
            <a:ext cx="10887075" cy="4600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201920" y="2909570"/>
            <a:ext cx="916940" cy="763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884035" y="2862580"/>
            <a:ext cx="916940" cy="763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97700" y="4119880"/>
            <a:ext cx="2580640" cy="763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0930" y="5159375"/>
            <a:ext cx="1067435" cy="763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01920" y="5140325"/>
            <a:ext cx="1067435" cy="763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383030"/>
            <a:ext cx="11582400" cy="5095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21340" y="2522220"/>
            <a:ext cx="916940" cy="763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473835"/>
            <a:ext cx="11534775" cy="4914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04170" y="2314575"/>
            <a:ext cx="916940" cy="763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75</cp:revision>
  <dcterms:created xsi:type="dcterms:W3CDTF">2015-09-16T06:44:00Z</dcterms:created>
  <dcterms:modified xsi:type="dcterms:W3CDTF">2025-12-16T14:26:19Z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