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0"/>
  </p:notesMasterIdLst>
  <p:handoutMasterIdLst>
    <p:handoutMasterId r:id="rId21"/>
  </p:handoutMasterIdLst>
  <p:sldIdLst>
    <p:sldId id="302" r:id="rId3"/>
    <p:sldId id="356" r:id="rId4"/>
    <p:sldId id="357" r:id="rId5"/>
    <p:sldId id="358" r:id="rId6"/>
    <p:sldId id="359" r:id="rId7"/>
    <p:sldId id="360" r:id="rId8"/>
    <p:sldId id="361" r:id="rId9"/>
    <p:sldId id="362" r:id="rId10"/>
    <p:sldId id="363" r:id="rId11"/>
    <p:sldId id="364" r:id="rId12"/>
    <p:sldId id="365" r:id="rId13"/>
    <p:sldId id="366" r:id="rId14"/>
    <p:sldId id="367" r:id="rId15"/>
    <p:sldId id="368" r:id="rId16"/>
    <p:sldId id="369" r:id="rId17"/>
    <p:sldId id="370" r:id="rId18"/>
    <p:sldId id="371" r:id="rId19"/>
  </p:sldIdLst>
  <p:sldSz cx="12192000" cy="6858000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3" d="100"/>
          <a:sy n="83" d="100"/>
        </p:scale>
        <p:origin x="1122" y="78"/>
      </p:cViewPr>
      <p:guideLst>
        <p:guide orient="horz" pos="2198"/>
        <p:guide pos="383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handoutMaster" Target="handoutMasters/handoutMaster1.xml"/><Relationship Id="rId20" Type="http://schemas.openxmlformats.org/officeDocument/2006/relationships/notesMaster" Target="notesMasters/notesMaster1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36395" y="3109595"/>
            <a:ext cx="8918575" cy="638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23925" y="1438910"/>
            <a:ext cx="10344150" cy="426720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42950" y="2471420"/>
            <a:ext cx="5941695" cy="139890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1640" y="387032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440690" y="515556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47445" y="2390775"/>
            <a:ext cx="9896475" cy="20764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790575" y="2245360"/>
            <a:ext cx="428688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071745" y="2292350"/>
            <a:ext cx="611949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7745" y="3341370"/>
            <a:ext cx="3539490" cy="1191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4504690" y="3275965"/>
            <a:ext cx="6374130" cy="11912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80770" y="1795145"/>
            <a:ext cx="10029825" cy="32670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80770" y="1593215"/>
            <a:ext cx="599821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03960" y="248221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710680" y="2482215"/>
            <a:ext cx="403225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374015" y="3473450"/>
            <a:ext cx="396684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4344035" y="3520440"/>
            <a:ext cx="69627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06475" y="4173220"/>
            <a:ext cx="333438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344035" y="4277360"/>
            <a:ext cx="59232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09600" y="1699895"/>
            <a:ext cx="10972800" cy="34575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85520" y="1404620"/>
            <a:ext cx="10220325" cy="40481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90270" y="1382395"/>
            <a:ext cx="10410825" cy="466725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828165" y="6049645"/>
            <a:ext cx="4019550" cy="6572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3182620" y="5260975"/>
            <a:ext cx="2531110" cy="6515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90625" y="1363345"/>
            <a:ext cx="9810750" cy="47053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913130" y="1280795"/>
            <a:ext cx="9418955" cy="77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026795" y="2216150"/>
            <a:ext cx="9418955" cy="7753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30935" y="3041650"/>
            <a:ext cx="1011745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26795" y="4034155"/>
            <a:ext cx="10117455" cy="10579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772160" y="5366385"/>
            <a:ext cx="10117455" cy="8972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614170" y="2223770"/>
            <a:ext cx="8963025" cy="240982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820545" y="2223770"/>
            <a:ext cx="9050020" cy="8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877060" y="2999105"/>
            <a:ext cx="9050020" cy="8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820545" y="3877945"/>
            <a:ext cx="9050020" cy="8604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575945" y="2128520"/>
            <a:ext cx="11039475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18845" y="1438910"/>
            <a:ext cx="10353675" cy="44100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809625" y="3054985"/>
            <a:ext cx="5874385" cy="279336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r>
              <a:rPr lang="en-US" altLang="zh-CN"/>
              <a:t>x</a:t>
            </a:r>
            <a:endParaRPr lang="en-US" altLang="zh-CN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09675" y="1335405"/>
            <a:ext cx="9772650" cy="50482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209675" y="1129665"/>
            <a:ext cx="7226935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143635" y="2140585"/>
            <a:ext cx="7226935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7595" y="3104515"/>
            <a:ext cx="7226935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69950" y="4181475"/>
            <a:ext cx="7226935" cy="10210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812800" y="5287010"/>
            <a:ext cx="10364470" cy="13525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28650" y="2128520"/>
            <a:ext cx="10934700" cy="26003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947420" y="1424940"/>
            <a:ext cx="10296525" cy="458152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310120" y="1424940"/>
            <a:ext cx="3933825" cy="2990850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563245" y="240601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818515" y="3271520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48335" y="4074795"/>
            <a:ext cx="550672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289560" y="5057775"/>
            <a:ext cx="470408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4864100" y="5029200"/>
            <a:ext cx="557403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5" grpId="0" bldLvl="0" animBg="1"/>
      <p:bldP spid="6" grpId="0" bldLvl="0" animBg="1"/>
      <p:bldP spid="8" grpId="0" bldLvl="0" animBg="1"/>
      <p:bldP spid="10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71270" y="1623695"/>
            <a:ext cx="9648825" cy="36099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601345" y="1623695"/>
            <a:ext cx="3823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448175" y="1567180"/>
            <a:ext cx="68573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188085" y="2361565"/>
            <a:ext cx="68573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5" name="矩形 4"/>
          <p:cNvSpPr/>
          <p:nvPr/>
        </p:nvSpPr>
        <p:spPr>
          <a:xfrm>
            <a:off x="1074420" y="3467100"/>
            <a:ext cx="282257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3896995" y="3467100"/>
            <a:ext cx="353123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1074420" y="4344670"/>
            <a:ext cx="481584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  <p:bldP spid="5" grpId="0" bldLvl="0" animBg="1"/>
      <p:bldP spid="6" grpId="0" bldLvl="0" animBg="1"/>
      <p:bldP spid="8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61745" y="2118995"/>
            <a:ext cx="9667875" cy="2619375"/>
          </a:xfrm>
          <a:prstGeom prst="rect">
            <a:avLst/>
          </a:prstGeom>
        </p:spPr>
      </p:pic>
      <p:sp>
        <p:nvSpPr>
          <p:cNvPr id="9" name="矩形 8"/>
          <p:cNvSpPr/>
          <p:nvPr/>
        </p:nvSpPr>
        <p:spPr>
          <a:xfrm>
            <a:off x="1007745" y="2018030"/>
            <a:ext cx="57524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1261745" y="2887345"/>
            <a:ext cx="9919970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09650" y="3849370"/>
            <a:ext cx="10070465" cy="8890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  <p:bldP spid="3" grpId="0" bldLvl="0" animBg="1"/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638175" y="1452880"/>
            <a:ext cx="10915650" cy="42386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WPS 演示</Application>
  <PresentationFormat>宽屏</PresentationFormat>
  <Paragraphs>2</Paragraphs>
  <Slides>17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17</vt:i4>
      </vt:variant>
    </vt:vector>
  </HeadingPairs>
  <TitlesOfParts>
    <vt:vector size="24" baseType="lpstr">
      <vt:lpstr>Arial</vt:lpstr>
      <vt:lpstr>宋体</vt:lpstr>
      <vt:lpstr>Wingdings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74</cp:revision>
  <dcterms:created xsi:type="dcterms:W3CDTF">2015-09-16T06:44:00Z</dcterms:created>
  <dcterms:modified xsi:type="dcterms:W3CDTF">2025-12-17T01:14:23Z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2052-11.8.2.8411</vt:lpwstr>
  </property>
  <property fmtid="{D5CDD505-2E9C-101B-9397-08002B2CF9AE}" pid="3" name="ICV">
    <vt:lpwstr>0803F182AC044BA3913AF2E555CD301E</vt:lpwstr>
  </property>
</Properties>
</file>