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72" r:id="rId3"/>
    <p:sldId id="405" r:id="rId4"/>
    <p:sldId id="357" r:id="rId5"/>
    <p:sldId id="358" r:id="rId6"/>
    <p:sldId id="373" r:id="rId7"/>
    <p:sldId id="360" r:id="rId8"/>
    <p:sldId id="361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84" r:id="rId20"/>
    <p:sldId id="385" r:id="rId21"/>
    <p:sldId id="386" r:id="rId22"/>
    <p:sldId id="387" r:id="rId23"/>
    <p:sldId id="388" r:id="rId24"/>
    <p:sldId id="389" r:id="rId25"/>
    <p:sldId id="390" r:id="rId26"/>
    <p:sldId id="391" r:id="rId27"/>
    <p:sldId id="399" r:id="rId28"/>
    <p:sldId id="392" r:id="rId29"/>
    <p:sldId id="393" r:id="rId30"/>
    <p:sldId id="394" r:id="rId31"/>
    <p:sldId id="395" r:id="rId32"/>
    <p:sldId id="396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745" y="3243580"/>
            <a:ext cx="66198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9620" y="4617720"/>
            <a:ext cx="80105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81760"/>
            <a:ext cx="1149667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38605"/>
            <a:ext cx="1089660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7700" y="229171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3740" y="3227705"/>
            <a:ext cx="10830560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470" y="4342765"/>
            <a:ext cx="10830560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490" y="5118100"/>
            <a:ext cx="10830560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24000"/>
            <a:ext cx="11544300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6085" y="4502150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1028700"/>
            <a:ext cx="664845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09420"/>
            <a:ext cx="1154430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2420" y="2649220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16990"/>
            <a:ext cx="11525250" cy="537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3075" y="3972560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83030"/>
            <a:ext cx="11630025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7985" y="4738370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8435"/>
            <a:ext cx="11534775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89070" y="4954905"/>
            <a:ext cx="6245225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06220"/>
            <a:ext cx="11544300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46680" y="5040630"/>
            <a:ext cx="2842895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60170"/>
            <a:ext cx="11515725" cy="542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03565" y="5866130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91615"/>
            <a:ext cx="11525250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2895" y="5087620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90370"/>
            <a:ext cx="115347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337945"/>
            <a:ext cx="10677525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6870" y="324612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345" y="3841750"/>
            <a:ext cx="10130790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205" y="476821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1297940"/>
            <a:ext cx="7724775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2435" y="120459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0355" y="208343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355" y="295338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355" y="384175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435" y="473964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2435" y="5713095"/>
            <a:ext cx="10130790" cy="91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482725"/>
            <a:ext cx="1168717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604645"/>
            <a:ext cx="1062037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4535" y="4265295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220" y="2852420"/>
            <a:ext cx="1146683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700020"/>
            <a:ext cx="11020425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487805"/>
            <a:ext cx="1002982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69365"/>
            <a:ext cx="10972800" cy="546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17150" y="2894965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833245"/>
            <a:ext cx="11058525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2240" y="4605655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704975"/>
            <a:ext cx="1091565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680845"/>
            <a:ext cx="104013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550035"/>
            <a:ext cx="11039475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2715" y="2432050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04925"/>
            <a:ext cx="11591925" cy="52781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0520" y="3019425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25270"/>
            <a:ext cx="1156335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5610" y="1325880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34990" y="5274310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95120"/>
            <a:ext cx="1152525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6855" y="3698240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2118995"/>
            <a:ext cx="712470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438910"/>
            <a:ext cx="1148715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7690" y="3234055"/>
            <a:ext cx="91567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43125"/>
            <a:ext cx="11525250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64635" y="3783330"/>
            <a:ext cx="4166235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2025-12-16T14:17:35Z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