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2730" y="3037840"/>
            <a:ext cx="912050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2052320"/>
            <a:ext cx="10448925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464945"/>
            <a:ext cx="9829800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671320"/>
            <a:ext cx="103536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845" y="3665220"/>
            <a:ext cx="10392410" cy="174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604645"/>
            <a:ext cx="1089660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1600200"/>
            <a:ext cx="1031557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1325" y="1670050"/>
            <a:ext cx="622935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1335" y="1560195"/>
            <a:ext cx="6276975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2138045"/>
            <a:ext cx="9810750" cy="25812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72540" y="2805430"/>
            <a:ext cx="569531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9170" y="3703320"/>
            <a:ext cx="10419715" cy="101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120" y="1947545"/>
            <a:ext cx="9763125" cy="29622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02360" y="1964055"/>
            <a:ext cx="10013950" cy="1303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3295" y="3069590"/>
            <a:ext cx="10013950" cy="1303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255" y="4288790"/>
            <a:ext cx="10013950" cy="1303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638300"/>
            <a:ext cx="108585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2138045"/>
            <a:ext cx="102584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433830"/>
            <a:ext cx="103917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705" y="3126105"/>
            <a:ext cx="6810375" cy="167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930" y="4949825"/>
            <a:ext cx="6810375" cy="167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92250"/>
            <a:ext cx="10934700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56555" y="3438525"/>
            <a:ext cx="91440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49855" y="4469130"/>
            <a:ext cx="246443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4805" y="5451475"/>
            <a:ext cx="91440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1633220"/>
            <a:ext cx="1031557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1306830"/>
            <a:ext cx="10315575" cy="52082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5125" y="996315"/>
            <a:ext cx="5808345" cy="55187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37895" y="1306830"/>
            <a:ext cx="4507230" cy="5208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770" y="2609850"/>
            <a:ext cx="8505825" cy="1638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82445" y="2370455"/>
            <a:ext cx="6214745" cy="916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5930" y="3331210"/>
            <a:ext cx="8700135" cy="814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704975"/>
            <a:ext cx="1092517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2025-12-17T01:16:13Z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