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409" r:id="rId4"/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6" r:id="rId31"/>
    <p:sldId id="437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322955"/>
            <a:ext cx="72485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995" y="4751705"/>
            <a:ext cx="43243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44320"/>
            <a:ext cx="114776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14550"/>
            <a:ext cx="109347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80" y="4975225"/>
            <a:ext cx="8382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1102360"/>
            <a:ext cx="8039100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102360"/>
            <a:ext cx="802005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04620"/>
            <a:ext cx="10991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305" y="3130550"/>
            <a:ext cx="1118362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305" y="4292600"/>
            <a:ext cx="1118362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33245"/>
            <a:ext cx="115824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24075"/>
            <a:ext cx="1091565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34200" y="200596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4160" y="299847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6285" y="299847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638300"/>
            <a:ext cx="104775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376045"/>
            <a:ext cx="100774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8910"/>
            <a:ext cx="115538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82090"/>
            <a:ext cx="109823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8110"/>
            <a:ext cx="1156335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42795"/>
            <a:ext cx="109537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1870" y="3868420"/>
            <a:ext cx="186118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503045"/>
            <a:ext cx="68389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512570"/>
            <a:ext cx="82105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61795"/>
            <a:ext cx="110299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57095"/>
            <a:ext cx="110204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2075"/>
            <a:ext cx="115062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05890"/>
            <a:ext cx="109156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63345"/>
            <a:ext cx="10982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700" y="300736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25" y="405638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670" y="4963795"/>
            <a:ext cx="11183620" cy="118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44625"/>
            <a:ext cx="109442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175" y="144462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610" y="239903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05" y="346710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80" y="4553585"/>
            <a:ext cx="11551285" cy="175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56995"/>
            <a:ext cx="10944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175" y="1356995"/>
            <a:ext cx="11183620" cy="158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560" y="3122930"/>
            <a:ext cx="11183620" cy="96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620" y="3888740"/>
            <a:ext cx="11183620" cy="96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175" y="4663440"/>
            <a:ext cx="11183620" cy="96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38910"/>
            <a:ext cx="109061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38375"/>
            <a:ext cx="1097280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0375" y="1383030"/>
            <a:ext cx="11189970" cy="497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90370"/>
            <a:ext cx="108775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78280"/>
            <a:ext cx="1090612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0860" y="1760855"/>
            <a:ext cx="10674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935" y="5588635"/>
            <a:ext cx="10674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59840"/>
            <a:ext cx="1091565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4030" y="11652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3225" y="2110105"/>
            <a:ext cx="136080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6260" y="2091690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8325" y="2110105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7505" y="3070225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6490" y="4024630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8260" y="4043680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7765" y="4932045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4880" y="5952490"/>
            <a:ext cx="10947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85595"/>
            <a:ext cx="1152525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0535" y="467169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23695"/>
            <a:ext cx="110490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295400"/>
            <a:ext cx="116109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85" y="4851400"/>
            <a:ext cx="10829925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22485" y="474726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2025-12-16T12:31:40Z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