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" y="3171825"/>
            <a:ext cx="117252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525905"/>
            <a:ext cx="1099185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1497330"/>
            <a:ext cx="1003935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170" y="1704975"/>
            <a:ext cx="8963025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1370" y="1336040"/>
            <a:ext cx="8048625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3450" y="2059305"/>
            <a:ext cx="7192645" cy="793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4235" y="3051175"/>
            <a:ext cx="7985760" cy="755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1370" y="3996690"/>
            <a:ext cx="7985760" cy="755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01190" y="5036185"/>
            <a:ext cx="7985760" cy="755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7705" y="6009640"/>
            <a:ext cx="7985760" cy="755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1501140"/>
            <a:ext cx="84582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8085" y="1435735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8445" y="2219960"/>
            <a:ext cx="7296150" cy="746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7335" y="3324225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66900" y="4231640"/>
            <a:ext cx="587756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66900" y="5146675"/>
            <a:ext cx="8514715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570" y="1591310"/>
            <a:ext cx="94202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9035" y="1464310"/>
            <a:ext cx="61893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4600" y="2352675"/>
            <a:ext cx="9771380" cy="962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9035" y="3430270"/>
            <a:ext cx="9771380" cy="962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2360" y="4347210"/>
            <a:ext cx="9771380" cy="1387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10970"/>
            <a:ext cx="1160145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69060"/>
            <a:ext cx="1085850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185" y="3235960"/>
            <a:ext cx="9315450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328420"/>
            <a:ext cx="10725150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405" y="2103120"/>
            <a:ext cx="10150475" cy="829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930" y="3123565"/>
            <a:ext cx="1087564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405" y="3964940"/>
            <a:ext cx="1087564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2750" y="4909820"/>
            <a:ext cx="1087564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366520"/>
            <a:ext cx="108204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800" y="1274445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620" y="2125345"/>
            <a:ext cx="734314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295" y="3036570"/>
            <a:ext cx="11037570" cy="1602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105" y="4822825"/>
            <a:ext cx="8344535" cy="944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47495"/>
            <a:ext cx="11582400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370" y="1706245"/>
            <a:ext cx="94297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240" y="1425575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635" y="2522220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9370" y="3335020"/>
            <a:ext cx="9620885" cy="906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4575" y="4204970"/>
            <a:ext cx="9620885" cy="906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4240" y="5036185"/>
            <a:ext cx="9620885" cy="906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6220" y="1519555"/>
            <a:ext cx="66389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6220" y="1341120"/>
            <a:ext cx="6776085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060" y="2276475"/>
            <a:ext cx="6776085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060" y="3184525"/>
            <a:ext cx="6776085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6980" y="3997325"/>
            <a:ext cx="6776085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59990" y="4932680"/>
            <a:ext cx="6776085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066925"/>
            <a:ext cx="11544300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152650"/>
            <a:ext cx="1096327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2095500"/>
            <a:ext cx="1014412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2118995"/>
            <a:ext cx="1009650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19860"/>
            <a:ext cx="1093470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442720"/>
            <a:ext cx="11096625" cy="3971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1885" y="2229485"/>
            <a:ext cx="314833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0035" y="3126740"/>
            <a:ext cx="392366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6550" y="3939540"/>
            <a:ext cx="738251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0035" y="4631055"/>
            <a:ext cx="738251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775" y="1617345"/>
            <a:ext cx="81724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7545" y="1483360"/>
            <a:ext cx="9504680" cy="2512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9775" y="3996055"/>
            <a:ext cx="669099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635" y="4818380"/>
            <a:ext cx="818324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9120" y="5904865"/>
            <a:ext cx="233426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87825" y="5867400"/>
            <a:ext cx="233426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1621155"/>
            <a:ext cx="82296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1655" y="1463675"/>
            <a:ext cx="857186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8935" y="2418080"/>
            <a:ext cx="857186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6220" y="3296920"/>
            <a:ext cx="857186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9525" y="4175760"/>
            <a:ext cx="857186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1425" y="5035550"/>
            <a:ext cx="8571865" cy="1179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609725"/>
            <a:ext cx="1090612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520825"/>
            <a:ext cx="110680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975" y="1520190"/>
            <a:ext cx="7021830" cy="972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435" y="2976880"/>
            <a:ext cx="6228080" cy="944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975" y="3997325"/>
            <a:ext cx="11162030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190" y="5093335"/>
            <a:ext cx="11162030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19555"/>
            <a:ext cx="109442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515" y="1518920"/>
            <a:ext cx="8316595" cy="935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415" y="2672080"/>
            <a:ext cx="8316595" cy="935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515" y="3787775"/>
            <a:ext cx="11003915" cy="1909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29690"/>
            <a:ext cx="110299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7285" y="2447290"/>
            <a:ext cx="70802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8010" y="2324735"/>
            <a:ext cx="581215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2225" y="3334385"/>
            <a:ext cx="437515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7000" y="3277870"/>
            <a:ext cx="26460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07285" y="4336415"/>
            <a:ext cx="920432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92225" y="5281295"/>
            <a:ext cx="26460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530350"/>
            <a:ext cx="109918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075" y="3391535"/>
            <a:ext cx="7078345" cy="1605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570" y="5140325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90650"/>
            <a:ext cx="109537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5940" y="1390650"/>
            <a:ext cx="11454130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415" y="2477770"/>
            <a:ext cx="11454130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940" y="3309620"/>
            <a:ext cx="11454130" cy="1040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6415" y="4632960"/>
            <a:ext cx="11454130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795" y="1468755"/>
            <a:ext cx="96297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0795" y="1468755"/>
            <a:ext cx="9507855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1755" y="2687955"/>
            <a:ext cx="9507855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2390" y="3775075"/>
            <a:ext cx="9507855" cy="1255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1755" y="5240020"/>
            <a:ext cx="9507855" cy="1255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91615"/>
            <a:ext cx="109442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570" y="1491615"/>
            <a:ext cx="9610725" cy="1217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570" y="2933065"/>
            <a:ext cx="635127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570" y="3963035"/>
            <a:ext cx="11151870" cy="2144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514475"/>
            <a:ext cx="1163955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2025-12-17T00:58:00Z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