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72" r:id="rId12"/>
    <p:sldId id="394" r:id="rId13"/>
    <p:sldId id="374" r:id="rId14"/>
    <p:sldId id="375" r:id="rId15"/>
    <p:sldId id="376" r:id="rId16"/>
    <p:sldId id="377" r:id="rId17"/>
    <p:sldId id="378" r:id="rId18"/>
    <p:sldId id="379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8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15" y="3195320"/>
            <a:ext cx="11596370" cy="53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04645"/>
            <a:ext cx="109728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2114550"/>
            <a:ext cx="1115377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19250"/>
            <a:ext cx="1093470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90675"/>
            <a:ext cx="1091565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90265" y="2632710"/>
            <a:ext cx="104838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97115" y="2680335"/>
            <a:ext cx="128397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81150"/>
            <a:ext cx="109347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420" y="1680845"/>
            <a:ext cx="877252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695450"/>
            <a:ext cx="872490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524000"/>
            <a:ext cx="109728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70" y="5539740"/>
            <a:ext cx="7400925" cy="64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8950" y="2233930"/>
            <a:ext cx="112147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830" y="3074035"/>
            <a:ext cx="112147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8950" y="3858260"/>
            <a:ext cx="112147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1800" y="4624070"/>
            <a:ext cx="112147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5465" y="5539740"/>
            <a:ext cx="112147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524000"/>
            <a:ext cx="11039475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945" y="1452245"/>
            <a:ext cx="7056755" cy="74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9905" y="2312670"/>
            <a:ext cx="11177270" cy="1427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905" y="3833495"/>
            <a:ext cx="832294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905" y="4788535"/>
            <a:ext cx="832294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20825"/>
            <a:ext cx="115252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628775"/>
            <a:ext cx="108489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152650"/>
            <a:ext cx="1087755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1743075"/>
            <a:ext cx="1113472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7220" y="1830070"/>
            <a:ext cx="3524250" cy="299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690" y="2548255"/>
            <a:ext cx="7661910" cy="256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671320"/>
            <a:ext cx="997267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555" y="1452245"/>
            <a:ext cx="41935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29200" y="1603375"/>
            <a:ext cx="41935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475" y="2576195"/>
            <a:ext cx="36175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6885" y="2481580"/>
            <a:ext cx="688657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9345" y="3464560"/>
            <a:ext cx="688657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5025" y="4476115"/>
            <a:ext cx="688657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1716405"/>
            <a:ext cx="638175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0715" y="1518920"/>
            <a:ext cx="7056755" cy="813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78000" y="2567940"/>
            <a:ext cx="7056755" cy="813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8720" y="3465830"/>
            <a:ext cx="7056755" cy="813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30120" y="4392295"/>
            <a:ext cx="7056755" cy="813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07565" y="5332095"/>
            <a:ext cx="7056755" cy="813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15415"/>
            <a:ext cx="115347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1947545"/>
            <a:ext cx="8467725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2025-12-17T00:46:15Z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