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handoutMasterIdLst>
    <p:handoutMasterId r:id="rId36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  <p:sldId id="372" r:id="rId20"/>
    <p:sldId id="373" r:id="rId21"/>
    <p:sldId id="374" r:id="rId22"/>
    <p:sldId id="375" r:id="rId23"/>
    <p:sldId id="376" r:id="rId24"/>
    <p:sldId id="377" r:id="rId25"/>
    <p:sldId id="378" r:id="rId26"/>
    <p:sldId id="379" r:id="rId27"/>
    <p:sldId id="380" r:id="rId28"/>
    <p:sldId id="381" r:id="rId29"/>
    <p:sldId id="382" r:id="rId30"/>
    <p:sldId id="383" r:id="rId31"/>
    <p:sldId id="384" r:id="rId32"/>
    <p:sldId id="385" r:id="rId33"/>
    <p:sldId id="386" r:id="rId34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handoutMaster" Target="handoutMasters/handoutMaster1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52675" y="3081020"/>
            <a:ext cx="748665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6945" y="1463675"/>
            <a:ext cx="10277475" cy="479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5070" y="2590800"/>
            <a:ext cx="9801225" cy="1676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2038350"/>
            <a:ext cx="10915650" cy="2781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68310" y="390906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524000"/>
            <a:ext cx="10915650" cy="3810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94140" y="433451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85595"/>
            <a:ext cx="10877550" cy="3686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0745" y="2514600"/>
            <a:ext cx="10429875" cy="1828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2330" y="3455035"/>
            <a:ext cx="125603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6750" y="1363345"/>
            <a:ext cx="10858500" cy="4705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51140" y="4249420"/>
            <a:ext cx="1330960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8775" y="1647825"/>
            <a:ext cx="8934450" cy="3562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410970"/>
            <a:ext cx="10868025" cy="475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490980"/>
            <a:ext cx="101250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557020"/>
            <a:ext cx="1079182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7480" y="457073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8395" y="1914525"/>
            <a:ext cx="9934575" cy="3028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6595" y="2964180"/>
            <a:ext cx="10441940" cy="2409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7275" y="1504950"/>
            <a:ext cx="100774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0565" y="1504950"/>
            <a:ext cx="10354310" cy="2089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5950" y="3665220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3890" y="4534535"/>
            <a:ext cx="8908415" cy="898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581150"/>
            <a:ext cx="11020425" cy="3695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8870" y="2071370"/>
            <a:ext cx="995362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2080895"/>
            <a:ext cx="9763125" cy="2695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407160"/>
            <a:ext cx="9991725" cy="5191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280" y="1407160"/>
            <a:ext cx="6132830" cy="5290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71750" y="3109595"/>
            <a:ext cx="7048500" cy="63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71930" y="3011805"/>
            <a:ext cx="9657080" cy="2049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424940"/>
            <a:ext cx="10887075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4025" y="1278255"/>
            <a:ext cx="8743950" cy="55251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000250"/>
            <a:ext cx="8858250" cy="48031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61870" y="1802765"/>
            <a:ext cx="7667625" cy="454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05000" y="2509520"/>
            <a:ext cx="8382000" cy="1838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7495" y="2066925"/>
            <a:ext cx="9096375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11795" y="2102485"/>
            <a:ext cx="120904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15715" y="3145790"/>
            <a:ext cx="120904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623050" y="3103880"/>
            <a:ext cx="120904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118995"/>
            <a:ext cx="10115550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1245" y="1295400"/>
            <a:ext cx="10048875" cy="4267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9935" y="2987040"/>
            <a:ext cx="10048240" cy="1068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9935" y="4055745"/>
            <a:ext cx="10577195" cy="1777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604645"/>
            <a:ext cx="10877550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55580" y="3474085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585595"/>
            <a:ext cx="10896600" cy="3686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3960" y="5437505"/>
            <a:ext cx="9582150" cy="600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7480" y="457073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080895"/>
            <a:ext cx="10944225" cy="2695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8905" y="311531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425575"/>
            <a:ext cx="10925175" cy="472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4570" y="2028825"/>
            <a:ext cx="10182225" cy="2800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39655" y="302768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2095500"/>
            <a:ext cx="10868025" cy="2667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3645" y="5016500"/>
            <a:ext cx="10306050" cy="64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17480" y="5016500"/>
            <a:ext cx="821055" cy="802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2025-12-17T01:19:52Z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