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72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71" r:id="rId34"/>
    <p:sldId id="388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3052445"/>
            <a:ext cx="6486525" cy="752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395" y="4524375"/>
            <a:ext cx="74961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252220"/>
            <a:ext cx="1112520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710" y="1402715"/>
            <a:ext cx="5424805" cy="189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255" y="1252220"/>
            <a:ext cx="48672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39545"/>
            <a:ext cx="1149667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0350" y="5428615"/>
            <a:ext cx="1124585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33220"/>
            <a:ext cx="110299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8920"/>
            <a:ext cx="1160145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480945"/>
            <a:ext cx="11115675" cy="1895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88510" y="3623945"/>
            <a:ext cx="1833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47570"/>
            <a:ext cx="115062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706755"/>
            <a:ext cx="8591550" cy="5961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257175"/>
            <a:ext cx="8582025" cy="634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3124200"/>
            <a:ext cx="100774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44320"/>
            <a:ext cx="1151572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4945" y="5325110"/>
            <a:ext cx="1833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42770"/>
            <a:ext cx="1155382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86535"/>
            <a:ext cx="115347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9400" y="5069840"/>
            <a:ext cx="1124585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128520"/>
            <a:ext cx="1059180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5395" y="2197100"/>
            <a:ext cx="11049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12240"/>
            <a:ext cx="11477625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0350" y="4323080"/>
            <a:ext cx="93599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15745"/>
            <a:ext cx="1150620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20430" y="5316220"/>
            <a:ext cx="1833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38300"/>
            <a:ext cx="1150620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93735" y="4512310"/>
            <a:ext cx="1833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47570"/>
            <a:ext cx="1147762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58840" y="3964305"/>
            <a:ext cx="45351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01445"/>
            <a:ext cx="1150620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4070" y="5334635"/>
            <a:ext cx="9264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4645"/>
            <a:ext cx="115062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281045"/>
            <a:ext cx="70104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800225"/>
            <a:ext cx="107061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420" y="4148455"/>
            <a:ext cx="58115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500505"/>
            <a:ext cx="106203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740" y="1313180"/>
            <a:ext cx="10828655" cy="166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895" y="308165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495" y="387540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850" y="492506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40180"/>
            <a:ext cx="115633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1600200"/>
            <a:ext cx="78009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34465"/>
            <a:ext cx="1056322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05890"/>
            <a:ext cx="10744200" cy="4619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770" y="2089150"/>
            <a:ext cx="6293485" cy="155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900" y="3639820"/>
            <a:ext cx="6293485" cy="167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" y="3687445"/>
            <a:ext cx="6293485" cy="167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770" y="531939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1477645"/>
            <a:ext cx="8848725" cy="4619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9225" y="1181735"/>
            <a:ext cx="7729220" cy="177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1320" y="3044190"/>
            <a:ext cx="928878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1320" y="3998595"/>
            <a:ext cx="9288780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0470" y="549148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1644015"/>
            <a:ext cx="721995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9065" y="141795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29510" y="2469515"/>
            <a:ext cx="5177790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7300" y="2397760"/>
            <a:ext cx="2607945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9510" y="3284220"/>
            <a:ext cx="517779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3815" y="3345180"/>
            <a:ext cx="2607945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9510" y="4058285"/>
            <a:ext cx="5177790" cy="61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63815" y="3902710"/>
            <a:ext cx="2607945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9510" y="4786630"/>
            <a:ext cx="5177790" cy="85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07300" y="4675505"/>
            <a:ext cx="260794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43125"/>
            <a:ext cx="1154430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0825" y="3982720"/>
            <a:ext cx="1124585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1652270"/>
            <a:ext cx="59436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71320"/>
            <a:ext cx="114871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9875" y="3321685"/>
            <a:ext cx="1124585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8595"/>
            <a:ext cx="1156335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1300" y="3217545"/>
            <a:ext cx="1124585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61795"/>
            <a:ext cx="115062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19335" y="2659380"/>
            <a:ext cx="112458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5955" y="3632835"/>
            <a:ext cx="112458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58925"/>
            <a:ext cx="114871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555" y="5268595"/>
            <a:ext cx="11057890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2025-12-17T00:31:58Z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