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72" r:id="rId15"/>
    <p:sldId id="368" r:id="rId16"/>
    <p:sldId id="369" r:id="rId17"/>
    <p:sldId id="370" r:id="rId18"/>
    <p:sldId id="371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407" r:id="rId34"/>
    <p:sldId id="388" r:id="rId35"/>
    <p:sldId id="389" r:id="rId36"/>
    <p:sldId id="390" r:id="rId37"/>
    <p:sldId id="391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3033395"/>
            <a:ext cx="524256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85670"/>
            <a:ext cx="116490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35" y="4913630"/>
            <a:ext cx="528637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95095"/>
            <a:ext cx="11029950" cy="4067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7660" y="1313180"/>
            <a:ext cx="5916295" cy="170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025" y="315531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580" y="400558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660" y="467868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5050" y="478917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752600"/>
            <a:ext cx="9182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3355" y="2569845"/>
            <a:ext cx="507492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8275" y="1752600"/>
            <a:ext cx="4517390" cy="250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895" y="4459605"/>
            <a:ext cx="6776085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195195"/>
            <a:ext cx="100869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15" y="2134870"/>
            <a:ext cx="514032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1240" y="2134870"/>
            <a:ext cx="32708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915" y="3036570"/>
            <a:ext cx="32708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1640" y="3037205"/>
            <a:ext cx="690753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160" y="3820160"/>
            <a:ext cx="690753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61845"/>
            <a:ext cx="1155382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275" y="4021455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809750"/>
            <a:ext cx="111252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8110"/>
            <a:ext cx="11506200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3186430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8595"/>
            <a:ext cx="115538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700" y="4660900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633855"/>
            <a:ext cx="98869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90420"/>
            <a:ext cx="116395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255" y="3879215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2261870"/>
            <a:ext cx="93821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3517265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95120"/>
            <a:ext cx="1165860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95120"/>
            <a:ext cx="1066800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95120"/>
            <a:ext cx="1052512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20605" y="3583940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124075"/>
            <a:ext cx="114014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124075"/>
            <a:ext cx="106680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57350"/>
            <a:ext cx="107251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5145" y="1657350"/>
            <a:ext cx="495236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295" y="2550160"/>
            <a:ext cx="445071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3419475"/>
            <a:ext cx="445071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425" y="4288790"/>
            <a:ext cx="695515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724025"/>
            <a:ext cx="10458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181356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280" y="263588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5" y="3420745"/>
            <a:ext cx="651192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5" y="4256405"/>
            <a:ext cx="1045845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85875"/>
            <a:ext cx="1162050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8285" y="4732020"/>
            <a:ext cx="248348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28495"/>
            <a:ext cx="115633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9475" y="2893060"/>
            <a:ext cx="195516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3945" y="4055110"/>
            <a:ext cx="393065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80845"/>
            <a:ext cx="1160145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3517265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44930"/>
            <a:ext cx="116967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29410"/>
            <a:ext cx="115824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9470" y="1693545"/>
            <a:ext cx="20593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38275"/>
            <a:ext cx="1058227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8630" y="1438275"/>
            <a:ext cx="710882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75" y="2562860"/>
            <a:ext cx="532320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1265" y="2477770"/>
            <a:ext cx="5323205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545" y="3536315"/>
            <a:ext cx="5323205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000" y="4659630"/>
            <a:ext cx="9302115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009775"/>
            <a:ext cx="100107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905" y="2242185"/>
            <a:ext cx="498856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95" y="3042285"/>
            <a:ext cx="820166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1175" y="3158490"/>
            <a:ext cx="205930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815" y="3998595"/>
            <a:ext cx="496062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781175"/>
            <a:ext cx="94773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615" y="1476375"/>
            <a:ext cx="4620260" cy="379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3430" y="1419860"/>
            <a:ext cx="4620260" cy="379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485900"/>
            <a:ext cx="9982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900" y="1400810"/>
            <a:ext cx="78625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00" y="2298700"/>
            <a:ext cx="78625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000" y="3224530"/>
            <a:ext cx="633095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5585" y="3157855"/>
            <a:ext cx="37801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025" y="4443095"/>
            <a:ext cx="781558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0795" y="4178935"/>
            <a:ext cx="2070100" cy="1436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1990725"/>
            <a:ext cx="70104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0800" y="2091055"/>
            <a:ext cx="6151245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0800" y="3413760"/>
            <a:ext cx="685038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61795"/>
            <a:ext cx="115728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3517265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543050"/>
            <a:ext cx="79152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350" y="4386580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10970"/>
            <a:ext cx="116014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4490720"/>
            <a:ext cx="9156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533525"/>
            <a:ext cx="102679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18995"/>
            <a:ext cx="115633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5145" y="3905250"/>
            <a:ext cx="137795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