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1" r:id="rId19"/>
    <p:sldId id="372" r:id="rId20"/>
    <p:sldId id="373" r:id="rId21"/>
    <p:sldId id="374" r:id="rId22"/>
    <p:sldId id="375" r:id="rId23"/>
    <p:sldId id="376" r:id="rId24"/>
    <p:sldId id="377" r:id="rId25"/>
    <p:sldId id="378" r:id="rId26"/>
    <p:sldId id="379" r:id="rId27"/>
    <p:sldId id="380" r:id="rId28"/>
    <p:sldId id="381" r:id="rId29"/>
    <p:sldId id="382" r:id="rId30"/>
    <p:sldId id="383" r:id="rId31"/>
    <p:sldId id="384" r:id="rId32"/>
    <p:sldId id="385" r:id="rId33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1990" y="1508760"/>
            <a:ext cx="8286750" cy="914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2420" y="3052445"/>
            <a:ext cx="6486525" cy="7524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9570" y="4396740"/>
            <a:ext cx="642937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496060"/>
            <a:ext cx="11610975" cy="4295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82910" y="3602990"/>
            <a:ext cx="859155" cy="868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633220"/>
            <a:ext cx="11515725" cy="3590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92435" y="2478405"/>
            <a:ext cx="859155" cy="868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6945" y="2090420"/>
            <a:ext cx="10277475" cy="2676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212580" y="2752090"/>
            <a:ext cx="859155" cy="868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316720" y="3801745"/>
            <a:ext cx="859155" cy="868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376045"/>
            <a:ext cx="11582400" cy="4105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16870" y="4727575"/>
            <a:ext cx="859155" cy="868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1150" y="2609850"/>
            <a:ext cx="9029700" cy="163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6850" y="1487170"/>
            <a:ext cx="9258300" cy="445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729105"/>
            <a:ext cx="11572875" cy="3543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82910" y="3602990"/>
            <a:ext cx="859155" cy="868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486535"/>
            <a:ext cx="11525250" cy="431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501775"/>
            <a:ext cx="10706100" cy="4714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37165" y="2525395"/>
            <a:ext cx="859155" cy="868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533525"/>
            <a:ext cx="11477625" cy="3790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81605" y="4330700"/>
            <a:ext cx="859155" cy="868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83665"/>
            <a:ext cx="115443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44810" y="5095875"/>
            <a:ext cx="897255" cy="774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052320"/>
            <a:ext cx="11544300" cy="2752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961380" y="3782695"/>
            <a:ext cx="4846955" cy="868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138045"/>
            <a:ext cx="11544300" cy="25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870" y="1388110"/>
            <a:ext cx="10715625" cy="5086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18515" y="3145790"/>
            <a:ext cx="6548755" cy="774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7870" y="3958590"/>
            <a:ext cx="6548755" cy="774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2780" y="4904105"/>
            <a:ext cx="10914380" cy="1569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623695"/>
            <a:ext cx="11468100" cy="3609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68575" y="4302760"/>
            <a:ext cx="2578735" cy="868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" y="1430020"/>
            <a:ext cx="10772775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5270" y="1304925"/>
            <a:ext cx="6600825" cy="4248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14170" y="2024380"/>
            <a:ext cx="4233545" cy="1831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47715" y="2553335"/>
            <a:ext cx="3911600" cy="774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63800" y="3959860"/>
            <a:ext cx="5177155" cy="774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79725" y="4733925"/>
            <a:ext cx="5234305" cy="819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4475" y="2105025"/>
            <a:ext cx="916305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14475" y="2233295"/>
            <a:ext cx="2693035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07510" y="2186305"/>
            <a:ext cx="57734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69415" y="3032760"/>
            <a:ext cx="9008745" cy="1037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68780" y="4100830"/>
            <a:ext cx="9008745" cy="1037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359535"/>
            <a:ext cx="1160145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962150"/>
            <a:ext cx="10648950" cy="2933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395" y="1468120"/>
            <a:ext cx="1069657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7355" y="2459355"/>
            <a:ext cx="31934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2265" y="3319780"/>
            <a:ext cx="31934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1315" y="4330700"/>
            <a:ext cx="31934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6700" y="5095875"/>
            <a:ext cx="31934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374140"/>
            <a:ext cx="11515725" cy="5400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86415" y="1287145"/>
            <a:ext cx="802640" cy="906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050" y="1290320"/>
            <a:ext cx="10629900" cy="4276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1050" y="1290320"/>
            <a:ext cx="57734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57250" y="2018030"/>
            <a:ext cx="57734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6120" y="3161665"/>
            <a:ext cx="57734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1050" y="3946525"/>
            <a:ext cx="10706735" cy="1620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661795"/>
            <a:ext cx="11544300" cy="3533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2985770"/>
            <a:ext cx="1173480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445260"/>
            <a:ext cx="11506200" cy="5114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25760" y="2298700"/>
            <a:ext cx="802640" cy="906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2657475"/>
            <a:ext cx="11515725" cy="1543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468755"/>
            <a:ext cx="110680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1975" y="1468755"/>
            <a:ext cx="2606675" cy="774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68650" y="1468755"/>
            <a:ext cx="2059305" cy="774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1975" y="2357120"/>
            <a:ext cx="2371090" cy="774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32430" y="2404110"/>
            <a:ext cx="3006090" cy="774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7360" y="3131185"/>
            <a:ext cx="2059305" cy="774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46350" y="3329940"/>
            <a:ext cx="2681605" cy="774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1975" y="4095115"/>
            <a:ext cx="2059305" cy="774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466850"/>
            <a:ext cx="11610975" cy="3924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220470"/>
            <a:ext cx="10982325" cy="5133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380" y="6278880"/>
            <a:ext cx="1228725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6855" y="989965"/>
            <a:ext cx="4914900" cy="50673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45465" y="1278255"/>
            <a:ext cx="3136900" cy="774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4335" y="2110105"/>
            <a:ext cx="3561715" cy="774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09695" y="2052320"/>
            <a:ext cx="2450465" cy="774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5465" y="2884170"/>
            <a:ext cx="2450465" cy="774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889250" y="2884170"/>
            <a:ext cx="2450465" cy="774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69900" y="3658235"/>
            <a:ext cx="3632200" cy="89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4335" y="4839335"/>
            <a:ext cx="3632200" cy="89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69290" y="5736590"/>
            <a:ext cx="6022340" cy="1066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74</cp:revision>
  <dcterms:created xsi:type="dcterms:W3CDTF">2015-09-16T06:44:00Z</dcterms:created>
  <dcterms:modified xsi:type="dcterms:W3CDTF">2025-12-17T00:36:41Z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