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72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88" r:id="rId34"/>
    <p:sldId id="389" r:id="rId35"/>
    <p:sldId id="390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3920" y="2663190"/>
            <a:ext cx="53435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265" y="3714115"/>
            <a:ext cx="617220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3880" y="4818380"/>
            <a:ext cx="85248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099945"/>
            <a:ext cx="1150620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495425"/>
            <a:ext cx="11087100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74640" y="2576830"/>
            <a:ext cx="7651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09925" y="3606800"/>
            <a:ext cx="7651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3490" y="4580255"/>
            <a:ext cx="7651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405890"/>
            <a:ext cx="10287000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64955" y="1405890"/>
            <a:ext cx="119062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87775" y="2738755"/>
            <a:ext cx="119062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4330" y="2701290"/>
            <a:ext cx="119062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01670" y="4081145"/>
            <a:ext cx="119062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72080" y="5064125"/>
            <a:ext cx="119062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25840" y="5102860"/>
            <a:ext cx="206883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0870" y="1990725"/>
            <a:ext cx="8429625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65115" y="2075180"/>
            <a:ext cx="185229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8600" y="3020060"/>
            <a:ext cx="185229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3505" y="4050030"/>
            <a:ext cx="173990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62100"/>
            <a:ext cx="1164907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2033270"/>
            <a:ext cx="10829925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42550" y="3039110"/>
            <a:ext cx="7651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00225"/>
            <a:ext cx="1154430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076450"/>
            <a:ext cx="11010900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46055" y="3103245"/>
            <a:ext cx="7651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175" y="1620520"/>
            <a:ext cx="939165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96695"/>
            <a:ext cx="1156335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83665"/>
            <a:ext cx="11563350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0850" y="4069715"/>
            <a:ext cx="7651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628775"/>
            <a:ext cx="1075372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89020" y="1628775"/>
            <a:ext cx="130429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15485" y="3509645"/>
            <a:ext cx="689800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820" y="4511040"/>
            <a:ext cx="112395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41450"/>
            <a:ext cx="1153477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060" y="5137150"/>
            <a:ext cx="573405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814195"/>
            <a:ext cx="10706100" cy="3228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5145" y="3469005"/>
            <a:ext cx="5224780" cy="164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1414780"/>
            <a:ext cx="9867900" cy="4314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62050" y="1266825"/>
            <a:ext cx="9175115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0740" y="2230755"/>
            <a:ext cx="9175115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890" y="3081655"/>
            <a:ext cx="623570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4225" y="3081655"/>
            <a:ext cx="401574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6915" y="4062095"/>
            <a:ext cx="666115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740" y="5158105"/>
            <a:ext cx="7625715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2295" y="1435735"/>
            <a:ext cx="8486775" cy="4991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29130" y="1492250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52295" y="2616835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3540" y="3795395"/>
            <a:ext cx="8806180" cy="1616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2590" y="5610225"/>
            <a:ext cx="9345295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86205"/>
            <a:ext cx="1162050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2105025"/>
            <a:ext cx="1071562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404620"/>
            <a:ext cx="1066800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77645"/>
            <a:ext cx="1072515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685925"/>
            <a:ext cx="1075372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10335"/>
            <a:ext cx="11544300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2910" y="3246755"/>
            <a:ext cx="7651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1447800"/>
            <a:ext cx="9705975" cy="4105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0585" y="2155825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2485" y="3135630"/>
            <a:ext cx="7729220" cy="789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495" y="3919855"/>
            <a:ext cx="7729220" cy="789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6920" y="4865370"/>
            <a:ext cx="3145790" cy="789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2555" y="4855845"/>
            <a:ext cx="4979670" cy="789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471930"/>
            <a:ext cx="10248900" cy="4200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5475" y="1471930"/>
            <a:ext cx="7729220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2170" y="2379345"/>
            <a:ext cx="7729220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400" y="3204210"/>
            <a:ext cx="7729220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1550" y="4045585"/>
            <a:ext cx="10365105" cy="2105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1809750"/>
            <a:ext cx="9944100" cy="3238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4725" y="1635760"/>
            <a:ext cx="772922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2170" y="2616200"/>
            <a:ext cx="1029970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170" y="3662680"/>
            <a:ext cx="10299700" cy="687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990" y="4426585"/>
            <a:ext cx="10299700" cy="687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328420"/>
            <a:ext cx="10620375" cy="4200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5495" y="1427480"/>
            <a:ext cx="10847070" cy="151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5495" y="3251835"/>
            <a:ext cx="7729220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495" y="4007485"/>
            <a:ext cx="10678160" cy="175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369060"/>
            <a:ext cx="8953500" cy="5267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41780" y="1106170"/>
            <a:ext cx="381635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16550" y="1106170"/>
            <a:ext cx="441198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305" y="2145665"/>
            <a:ext cx="441198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7200" y="3126105"/>
            <a:ext cx="3731260" cy="362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9415" y="3126105"/>
            <a:ext cx="3731260" cy="362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14780"/>
            <a:ext cx="11458575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0850" y="4069715"/>
            <a:ext cx="7651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661795"/>
            <a:ext cx="1072515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99895"/>
            <a:ext cx="11582400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3225" y="3606800"/>
            <a:ext cx="7651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099945"/>
            <a:ext cx="11630025" cy="2657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83635" y="4003040"/>
            <a:ext cx="7651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470" y="1576070"/>
            <a:ext cx="949642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143125"/>
            <a:ext cx="11591925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84155" y="3001645"/>
            <a:ext cx="7651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01670" y="3956685"/>
            <a:ext cx="7651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4560" y="3956685"/>
            <a:ext cx="7651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2025-12-17T00:41:56Z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