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335020"/>
            <a:ext cx="6762750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4717415"/>
            <a:ext cx="98107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1771650"/>
            <a:ext cx="88201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595" y="371856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040" y="453136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2099945"/>
            <a:ext cx="938212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5955" y="2099945"/>
            <a:ext cx="578358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4310" y="2099945"/>
            <a:ext cx="44792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455" y="3026410"/>
            <a:ext cx="44792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6020" y="3999865"/>
            <a:ext cx="932688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34465"/>
            <a:ext cx="1151572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92250"/>
            <a:ext cx="1100137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5065" y="1601470"/>
            <a:ext cx="8972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71320"/>
            <a:ext cx="1099185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6235" y="460692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2076450"/>
            <a:ext cx="93726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340" y="2197100"/>
            <a:ext cx="10130790" cy="154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1510" y="3745230"/>
            <a:ext cx="10130790" cy="154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99895"/>
            <a:ext cx="1099185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20" y="163957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4630" y="264160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620" y="3558540"/>
            <a:ext cx="11415395" cy="159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58900"/>
            <a:ext cx="1160145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71930"/>
            <a:ext cx="10953750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8770" y="2489835"/>
            <a:ext cx="53784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667000"/>
            <a:ext cx="11515725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06220"/>
            <a:ext cx="115443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438275"/>
            <a:ext cx="1102042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709420"/>
            <a:ext cx="1098232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0015" y="4530725"/>
            <a:ext cx="746125" cy="617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547620"/>
            <a:ext cx="1094422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55090"/>
            <a:ext cx="115252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457960"/>
            <a:ext cx="1111567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295" y="4096385"/>
            <a:ext cx="453580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425" y="4785360"/>
            <a:ext cx="5433060" cy="901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800225"/>
            <a:ext cx="912495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745" y="2698115"/>
            <a:ext cx="10130790" cy="168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0715" y="4474845"/>
            <a:ext cx="10130790" cy="168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43025"/>
            <a:ext cx="1150620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571625"/>
            <a:ext cx="1099185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8520" y="4512310"/>
            <a:ext cx="75501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23695"/>
            <a:ext cx="110299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724025"/>
            <a:ext cx="1103947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1552575"/>
            <a:ext cx="1113472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11945" y="3681095"/>
            <a:ext cx="245173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320" y="4700905"/>
            <a:ext cx="92519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5895" y="1614170"/>
            <a:ext cx="421957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865" y="1800225"/>
            <a:ext cx="10130790" cy="1576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3604895"/>
            <a:ext cx="10130790" cy="1576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12240"/>
            <a:ext cx="11001375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3860" y="1525905"/>
            <a:ext cx="11264900" cy="1435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680" y="3094355"/>
            <a:ext cx="11264900" cy="168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470" y="5003800"/>
            <a:ext cx="11264900" cy="168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657350"/>
            <a:ext cx="933450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2460" y="279209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2460" y="357632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175" y="451167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315" y="1713865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30350"/>
            <a:ext cx="1157287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314450"/>
            <a:ext cx="999172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80895"/>
            <a:ext cx="1156335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73465" y="4011295"/>
            <a:ext cx="101028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06855"/>
            <a:ext cx="11563350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4305" y="5749925"/>
            <a:ext cx="109601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66545"/>
            <a:ext cx="1163955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071370"/>
            <a:ext cx="109632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440" y="1292225"/>
            <a:ext cx="109918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865" y="4250690"/>
            <a:ext cx="1025842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2025-12-16T14:07:37Z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