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2" r:id="rId10"/>
    <p:sldId id="330" r:id="rId11"/>
    <p:sldId id="328" r:id="rId12"/>
    <p:sldId id="32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1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61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909570"/>
            <a:ext cx="90297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85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690" y="3331210"/>
            <a:ext cx="6405880" cy="183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37210"/>
            <a:ext cx="10862945" cy="3023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20" y="3284855"/>
            <a:ext cx="9315450" cy="3421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44285" y="3429000"/>
            <a:ext cx="3762375" cy="310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847705" cy="4014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509135"/>
            <a:ext cx="9098280" cy="236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4706620"/>
            <a:ext cx="4882515" cy="210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1057255" cy="485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805" y="4580890"/>
            <a:ext cx="3766185" cy="22536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90" y="863955"/>
            <a:ext cx="11340000" cy="21764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780385"/>
            <a:ext cx="11340000" cy="41464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47890" y="2636520"/>
            <a:ext cx="4854575" cy="391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0806430" cy="5052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4293235"/>
            <a:ext cx="2421255" cy="22974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595" y="1196975"/>
            <a:ext cx="4448810" cy="422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1148060" cy="2945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213100"/>
            <a:ext cx="11148060" cy="36207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87620" y="3494405"/>
            <a:ext cx="4566285" cy="327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1132820" cy="1882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420620"/>
            <a:ext cx="11132820" cy="4342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72355" y="2638425"/>
            <a:ext cx="4226560" cy="408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6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 b="68586"/>
          <a:stretch>
            <a:fillRect/>
          </a:stretch>
        </p:blipFill>
        <p:spPr>
          <a:xfrm>
            <a:off x="983615" y="4293235"/>
            <a:ext cx="3528740" cy="14404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3" b="4204"/>
          <a:stretch>
            <a:fillRect/>
          </a:stretch>
        </p:blipFill>
        <p:spPr>
          <a:xfrm>
            <a:off x="8400415" y="3202940"/>
            <a:ext cx="6342380" cy="3566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4364990"/>
            <a:ext cx="5591175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2815" y="3284855"/>
            <a:ext cx="174879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2025-01-08T10:07:16Z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