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02" r:id="rId3"/>
    <p:sldId id="324" r:id="rId4"/>
    <p:sldId id="358" r:id="rId5"/>
    <p:sldId id="357" r:id="rId6"/>
    <p:sldId id="356" r:id="rId7"/>
    <p:sldId id="355" r:id="rId8"/>
    <p:sldId id="353" r:id="rId9"/>
    <p:sldId id="352" r:id="rId10"/>
    <p:sldId id="351" r:id="rId11"/>
    <p:sldId id="350" r:id="rId12"/>
    <p:sldId id="349" r:id="rId14"/>
    <p:sldId id="348" r:id="rId15"/>
    <p:sldId id="347" r:id="rId16"/>
    <p:sldId id="345" r:id="rId17"/>
    <p:sldId id="344" r:id="rId18"/>
    <p:sldId id="343" r:id="rId19"/>
    <p:sldId id="342" r:id="rId20"/>
    <p:sldId id="340" r:id="rId21"/>
    <p:sldId id="339" r:id="rId22"/>
    <p:sldId id="338" r:id="rId23"/>
    <p:sldId id="337" r:id="rId24"/>
    <p:sldId id="334" r:id="rId25"/>
    <p:sldId id="332" r:id="rId26"/>
    <p:sldId id="331" r:id="rId27"/>
    <p:sldId id="330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8620" y="2943225"/>
            <a:ext cx="6334125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765175"/>
            <a:ext cx="10775950" cy="61258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4830" y="4396740"/>
            <a:ext cx="55816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1870"/>
            <a:ext cx="1042226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0271" y="1795404"/>
            <a:ext cx="350034" cy="367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7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453043"/>
            <a:ext cx="428463" cy="400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92785"/>
            <a:ext cx="10690860" cy="2642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9600" y="2630170"/>
            <a:ext cx="43370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0" y="3357245"/>
            <a:ext cx="10690225" cy="340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72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4282008"/>
            <a:ext cx="380856" cy="390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557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646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60" y="5084800"/>
            <a:ext cx="11340000" cy="16630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224000"/>
            <a:ext cx="11340000" cy="35939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2527" y="4207858"/>
            <a:ext cx="342770" cy="390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4940655"/>
            <a:ext cx="11340000" cy="16630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50" y="2924530"/>
            <a:ext cx="11340000" cy="358281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60" y="1196695"/>
            <a:ext cx="11340000" cy="1663051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079855"/>
            <a:ext cx="11340000" cy="46208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4450" y="5005175"/>
            <a:ext cx="371335" cy="409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12" b="56288"/>
          <a:stretch>
            <a:fillRect/>
          </a:stretch>
        </p:blipFill>
        <p:spPr>
          <a:xfrm>
            <a:off x="4584110" y="4509135"/>
            <a:ext cx="4295730" cy="2565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13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62367" y="2958659"/>
            <a:ext cx="1628161" cy="467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873645"/>
            <a:ext cx="1694811" cy="52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82670" y="3873645"/>
            <a:ext cx="1142569" cy="505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620395"/>
            <a:ext cx="9618345" cy="630491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52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3372673"/>
            <a:ext cx="371335" cy="40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110" y="3194685"/>
            <a:ext cx="8212455" cy="18186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5013045"/>
            <a:ext cx="11340000" cy="18193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3605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3140430"/>
            <a:ext cx="11340000" cy="18217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8697" y="3397961"/>
            <a:ext cx="352292" cy="391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6159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83260"/>
            <a:ext cx="10804525" cy="62064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8205" y="3543300"/>
            <a:ext cx="1687195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51405" y="6093460"/>
            <a:ext cx="393128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01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63627" y="3832895"/>
            <a:ext cx="399899" cy="390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60" y="4508855"/>
            <a:ext cx="11340000" cy="20179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4292955"/>
            <a:ext cx="11340000" cy="19395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05" y="1988540"/>
            <a:ext cx="11340000" cy="2017993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40205"/>
            <a:ext cx="11340000" cy="4327474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5467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58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3803" y="2395611"/>
            <a:ext cx="1114005" cy="371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12040" y="4214944"/>
            <a:ext cx="828362" cy="381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59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06290" y="2320925"/>
            <a:ext cx="120332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9085"/>
            <a:ext cx="11340000" cy="52793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90835" y="5931535"/>
            <a:ext cx="50292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17" b="15478"/>
          <a:stretch>
            <a:fillRect/>
          </a:stretch>
        </p:blipFill>
        <p:spPr>
          <a:xfrm>
            <a:off x="9336405" y="836930"/>
            <a:ext cx="2607310" cy="2580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11655"/>
            <a:ext cx="11340000" cy="383394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347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055" y="3356965"/>
            <a:ext cx="11340000" cy="265083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96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45310" y="2444115"/>
            <a:ext cx="403034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350" y="4077055"/>
            <a:ext cx="11340000" cy="26508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476605"/>
            <a:ext cx="11340000" cy="54802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76600" y="1513840"/>
            <a:ext cx="135128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93841" y="3507424"/>
            <a:ext cx="1104483" cy="514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035" y="4940935"/>
            <a:ext cx="8202295" cy="191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29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28910" y="2480945"/>
            <a:ext cx="655320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8841" y="3447521"/>
            <a:ext cx="1666246" cy="467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30" y="3572865"/>
            <a:ext cx="11340000" cy="26508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2025-01-08T07:54:52Z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