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0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4895" y="2933700"/>
            <a:ext cx="49815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24437"/>
            <a:ext cx="437984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055" y="1481093"/>
            <a:ext cx="1961410" cy="52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5465" y="2301875"/>
            <a:ext cx="590232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0120" y="3209290"/>
            <a:ext cx="38563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655935" cy="6115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2485" y="1772920"/>
            <a:ext cx="5029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2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 b="68483"/>
          <a:stretch>
            <a:fillRect/>
          </a:stretch>
        </p:blipFill>
        <p:spPr>
          <a:xfrm>
            <a:off x="983615" y="2853055"/>
            <a:ext cx="3528740" cy="1512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5484" y="3186655"/>
            <a:ext cx="2942115" cy="4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b="-3553"/>
          <a:stretch>
            <a:fillRect/>
          </a:stretch>
        </p:blipFill>
        <p:spPr>
          <a:xfrm>
            <a:off x="7464425" y="2277110"/>
            <a:ext cx="7224395" cy="4316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2348865"/>
            <a:ext cx="3404235" cy="400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7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65328"/>
            <a:ext cx="380856" cy="39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21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87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2845725"/>
            <a:ext cx="380856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711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314292"/>
            <a:ext cx="380856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/>
          <a:stretch>
            <a:fillRect/>
          </a:stretch>
        </p:blipFill>
        <p:spPr>
          <a:xfrm>
            <a:off x="4799965" y="3789045"/>
            <a:ext cx="3587750" cy="278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0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86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96171" y="2904232"/>
            <a:ext cx="2789773" cy="48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53410"/>
            <a:ext cx="437984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2359315"/>
            <a:ext cx="1056876" cy="49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740" y="3140710"/>
            <a:ext cx="131826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535" y="4990465"/>
            <a:ext cx="10236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160"/>
            <a:ext cx="11340000" cy="46375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/>
          <a:stretch>
            <a:fillRect/>
          </a:stretch>
        </p:blipFill>
        <p:spPr>
          <a:xfrm>
            <a:off x="8400415" y="3789045"/>
            <a:ext cx="5811520" cy="30441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 b="68483"/>
          <a:stretch>
            <a:fillRect/>
          </a:stretch>
        </p:blipFill>
        <p:spPr>
          <a:xfrm>
            <a:off x="1315085" y="5471795"/>
            <a:ext cx="3528740" cy="1512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6954" y="5805395"/>
            <a:ext cx="2942115" cy="4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b="8198"/>
          <a:stretch>
            <a:fillRect/>
          </a:stretch>
        </p:blipFill>
        <p:spPr>
          <a:xfrm>
            <a:off x="8112760" y="4509135"/>
            <a:ext cx="2791460" cy="237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1062970" cy="1602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132965"/>
            <a:ext cx="9862185" cy="4704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0" y="5164455"/>
            <a:ext cx="92011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395" y="1224280"/>
            <a:ext cx="126301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9168" y="2416284"/>
            <a:ext cx="2742166" cy="52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8312" y="4333477"/>
            <a:ext cx="1685289" cy="50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5229225"/>
            <a:ext cx="574484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5846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6645" y="4979035"/>
            <a:ext cx="187388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1540" y="4994910"/>
            <a:ext cx="26752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0132" y="6094845"/>
            <a:ext cx="6169874" cy="52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2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37000"/>
          <a:stretch>
            <a:fillRect/>
          </a:stretch>
        </p:blipFill>
        <p:spPr>
          <a:xfrm>
            <a:off x="8808085" y="620395"/>
            <a:ext cx="3383915" cy="257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73425"/>
            <a:ext cx="6541135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046345"/>
            <a:ext cx="6709410" cy="15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95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3743325"/>
            <a:ext cx="6833235" cy="165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37000"/>
          <a:stretch>
            <a:fillRect/>
          </a:stretch>
        </p:blipFill>
        <p:spPr>
          <a:xfrm>
            <a:off x="7536180" y="3068955"/>
            <a:ext cx="3383915" cy="257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3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357049"/>
            <a:ext cx="523677" cy="36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2357049"/>
            <a:ext cx="1742418" cy="46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3148" y="3204455"/>
            <a:ext cx="2732644" cy="51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911" y="4137554"/>
            <a:ext cx="2275617" cy="47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38287" y="4156597"/>
            <a:ext cx="542721" cy="45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284" y="5080175"/>
            <a:ext cx="533198" cy="48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0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76870" y="1335405"/>
            <a:ext cx="12788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5985" y="2393950"/>
            <a:ext cx="16694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0120" y="3305175"/>
            <a:ext cx="70104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39949" y="5189628"/>
            <a:ext cx="485591" cy="4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3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4057441"/>
            <a:ext cx="437984" cy="3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3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2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310" y="2326640"/>
            <a:ext cx="40195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708630"/>
            <a:ext cx="11340000" cy="409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4205018"/>
            <a:ext cx="2237531" cy="4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627" y="5157421"/>
            <a:ext cx="533197" cy="4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521540"/>
            <a:ext cx="380856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2025-01-08T06:21:19Z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