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1" r:id="rId10"/>
    <p:sldId id="360" r:id="rId11"/>
    <p:sldId id="359" r:id="rId12"/>
    <p:sldId id="358" r:id="rId13"/>
    <p:sldId id="357" r:id="rId14"/>
    <p:sldId id="356" r:id="rId15"/>
    <p:sldId id="354" r:id="rId16"/>
    <p:sldId id="353" r:id="rId17"/>
    <p:sldId id="352" r:id="rId18"/>
    <p:sldId id="351" r:id="rId19"/>
    <p:sldId id="350" r:id="rId20"/>
    <p:sldId id="410" r:id="rId21"/>
    <p:sldId id="349" r:id="rId22"/>
    <p:sldId id="411" r:id="rId23"/>
    <p:sldId id="345" r:id="rId24"/>
    <p:sldId id="412" r:id="rId25"/>
    <p:sldId id="344" r:id="rId26"/>
    <p:sldId id="343" r:id="rId27"/>
    <p:sldId id="342" r:id="rId28"/>
    <p:sldId id="341" r:id="rId29"/>
    <p:sldId id="340" r:id="rId30"/>
    <p:sldId id="339" r:id="rId32"/>
    <p:sldId id="338" r:id="rId33"/>
    <p:sldId id="337" r:id="rId34"/>
    <p:sldId id="336" r:id="rId35"/>
    <p:sldId id="335" r:id="rId36"/>
    <p:sldId id="334" r:id="rId37"/>
    <p:sldId id="333" r:id="rId38"/>
    <p:sldId id="332" r:id="rId39"/>
    <p:sldId id="329" r:id="rId40"/>
    <p:sldId id="413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880995"/>
            <a:ext cx="89916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4495"/>
            <a:ext cx="10930890" cy="4984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0220" y="4504690"/>
            <a:ext cx="103886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74" b="31745"/>
          <a:stretch>
            <a:fillRect/>
          </a:stretch>
        </p:blipFill>
        <p:spPr>
          <a:xfrm>
            <a:off x="8544560" y="4509135"/>
            <a:ext cx="2076450" cy="233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764260"/>
            <a:ext cx="108813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40" y="509905"/>
            <a:ext cx="10069830" cy="6354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6093460"/>
            <a:ext cx="93281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781020"/>
            <a:ext cx="11340000" cy="20743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913985"/>
            <a:ext cx="11340000" cy="19434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27" t="15869" r="120" b="27471"/>
          <a:stretch>
            <a:fillRect/>
          </a:stretch>
        </p:blipFill>
        <p:spPr>
          <a:xfrm>
            <a:off x="5160010" y="653415"/>
            <a:ext cx="2614295" cy="25304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95" y="404495"/>
            <a:ext cx="11063605" cy="4001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13488"/>
          <a:stretch>
            <a:fillRect/>
          </a:stretch>
        </p:blipFill>
        <p:spPr>
          <a:xfrm>
            <a:off x="5375910" y="4149090"/>
            <a:ext cx="3101975" cy="26441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2740"/>
            <a:ext cx="10582275" cy="496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4653280"/>
            <a:ext cx="6692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13488"/>
          <a:stretch>
            <a:fillRect/>
          </a:stretch>
        </p:blipFill>
        <p:spPr>
          <a:xfrm>
            <a:off x="7176135" y="4591050"/>
            <a:ext cx="2583815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77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975715"/>
            <a:ext cx="11340000" cy="4166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13488"/>
          <a:stretch>
            <a:fillRect/>
          </a:stretch>
        </p:blipFill>
        <p:spPr>
          <a:xfrm>
            <a:off x="4872355" y="3860800"/>
            <a:ext cx="3225165" cy="27489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65"/>
          <a:stretch>
            <a:fillRect/>
          </a:stretch>
        </p:blipFill>
        <p:spPr>
          <a:xfrm>
            <a:off x="551815" y="1340485"/>
            <a:ext cx="11339830" cy="5256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5733415"/>
            <a:ext cx="428307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575" y="260350"/>
            <a:ext cx="3209925" cy="236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79"/>
          <a:stretch>
            <a:fillRect/>
          </a:stretch>
        </p:blipFill>
        <p:spPr>
          <a:xfrm>
            <a:off x="551180" y="2132965"/>
            <a:ext cx="11339830" cy="4189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1917065"/>
            <a:ext cx="118427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840" y="5445125"/>
            <a:ext cx="28079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1062990"/>
            <a:ext cx="4540250" cy="334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531527"/>
            <a:ext cx="361813" cy="4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82"/>
          <a:stretch>
            <a:fillRect/>
          </a:stretch>
        </p:blipFill>
        <p:spPr>
          <a:xfrm>
            <a:off x="360045" y="1224280"/>
            <a:ext cx="11339830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1529019"/>
            <a:ext cx="1856675" cy="5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3769007"/>
            <a:ext cx="428463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101975"/>
            <a:ext cx="3863340" cy="375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7"/>
          <a:stretch>
            <a:fillRect/>
          </a:stretch>
        </p:blipFill>
        <p:spPr>
          <a:xfrm>
            <a:off x="288290" y="1053110"/>
            <a:ext cx="11339830" cy="23435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67690" y="2462403"/>
            <a:ext cx="1142569" cy="5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56965"/>
            <a:ext cx="11340000" cy="1028191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105" y="3101975"/>
            <a:ext cx="3863340" cy="375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37"/>
          <a:stretch>
            <a:fillRect/>
          </a:stretch>
        </p:blipFill>
        <p:spPr>
          <a:xfrm>
            <a:off x="504190" y="1080135"/>
            <a:ext cx="11339830" cy="32127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92035" y="3357245"/>
            <a:ext cx="15805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128770"/>
            <a:ext cx="3361055" cy="272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33"/>
          <a:stretch>
            <a:fillRect/>
          </a:stretch>
        </p:blipFill>
        <p:spPr>
          <a:xfrm>
            <a:off x="551180" y="693065"/>
            <a:ext cx="11339830" cy="41754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7215" y="4004945"/>
            <a:ext cx="202946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750945"/>
            <a:ext cx="3825875" cy="310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5612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6017" y="3851509"/>
            <a:ext cx="1037506" cy="4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3228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1340485"/>
            <a:ext cx="131889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9251" y="3619135"/>
            <a:ext cx="571284" cy="49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68" t="34373"/>
          <a:stretch>
            <a:fillRect/>
          </a:stretch>
        </p:blipFill>
        <p:spPr>
          <a:xfrm>
            <a:off x="6820535" y="3401060"/>
            <a:ext cx="2740025" cy="3209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909935" cy="5124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76" b="26367"/>
          <a:stretch>
            <a:fillRect/>
          </a:stretch>
        </p:blipFill>
        <p:spPr>
          <a:xfrm>
            <a:off x="119380" y="3573145"/>
            <a:ext cx="2506980" cy="27273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8640"/>
            <a:ext cx="9622790" cy="6315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7970" y="3298190"/>
            <a:ext cx="259334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1945" y="6165215"/>
            <a:ext cx="5149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1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6775" y="1424710"/>
            <a:ext cx="628413" cy="41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69" b="25890"/>
          <a:stretch>
            <a:fillRect/>
          </a:stretch>
        </p:blipFill>
        <p:spPr>
          <a:xfrm>
            <a:off x="4079875" y="2277110"/>
            <a:ext cx="3477260" cy="392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836650"/>
            <a:ext cx="11340000" cy="35184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20055" y="908685"/>
            <a:ext cx="925195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4629" y="2743690"/>
            <a:ext cx="933098" cy="4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69" b="25890"/>
          <a:stretch>
            <a:fillRect/>
          </a:stretch>
        </p:blipFill>
        <p:spPr>
          <a:xfrm>
            <a:off x="5520055" y="3437255"/>
            <a:ext cx="2894965" cy="326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10094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2710703"/>
            <a:ext cx="1199697" cy="55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130" y="3644900"/>
            <a:ext cx="745236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6660" y="4639310"/>
            <a:ext cx="756221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94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75"/>
          <a:stretch>
            <a:fillRect/>
          </a:stretch>
        </p:blipFill>
        <p:spPr>
          <a:xfrm>
            <a:off x="10776585" y="2132965"/>
            <a:ext cx="132334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5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785" y="4575175"/>
            <a:ext cx="53365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7" r="57199"/>
          <a:stretch>
            <a:fillRect/>
          </a:stretch>
        </p:blipFill>
        <p:spPr>
          <a:xfrm>
            <a:off x="10560685" y="2564765"/>
            <a:ext cx="1703070" cy="340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7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69160" y="3308350"/>
            <a:ext cx="126492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455" y="4303395"/>
            <a:ext cx="129857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7" r="57199"/>
          <a:stretch>
            <a:fillRect/>
          </a:stretch>
        </p:blipFill>
        <p:spPr>
          <a:xfrm>
            <a:off x="9984740" y="1844675"/>
            <a:ext cx="1703070" cy="340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700250"/>
            <a:ext cx="11340000" cy="3167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7" r="30768"/>
          <a:stretch>
            <a:fillRect/>
          </a:stretch>
        </p:blipFill>
        <p:spPr>
          <a:xfrm>
            <a:off x="10488295" y="1988820"/>
            <a:ext cx="2016125" cy="340614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6605"/>
            <a:ext cx="11340000" cy="4071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3320" y="2898364"/>
            <a:ext cx="942619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/>
          <a:stretch>
            <a:fillRect/>
          </a:stretch>
        </p:blipFill>
        <p:spPr>
          <a:xfrm>
            <a:off x="4997450" y="3500755"/>
            <a:ext cx="5854065" cy="3504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93"/>
          <a:stretch>
            <a:fillRect/>
          </a:stretch>
        </p:blipFill>
        <p:spPr>
          <a:xfrm>
            <a:off x="479425" y="1412875"/>
            <a:ext cx="11339830" cy="532828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" t="63354" r="521" b="-885"/>
          <a:stretch>
            <a:fillRect/>
          </a:stretch>
        </p:blipFill>
        <p:spPr>
          <a:xfrm>
            <a:off x="-384810" y="1293495"/>
            <a:ext cx="11339830" cy="3071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23"/>
          <a:stretch>
            <a:fillRect/>
          </a:stretch>
        </p:blipFill>
        <p:spPr>
          <a:xfrm>
            <a:off x="623570" y="4364990"/>
            <a:ext cx="11339830" cy="225707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8"/>
          <a:stretch>
            <a:fillRect/>
          </a:stretch>
        </p:blipFill>
        <p:spPr>
          <a:xfrm>
            <a:off x="911860" y="1413155"/>
            <a:ext cx="11339830" cy="51590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885"/>
            <a:ext cx="10133965" cy="641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6021070"/>
            <a:ext cx="8299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95" y="620395"/>
            <a:ext cx="10885170" cy="63233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22095" y="1629410"/>
            <a:ext cx="930211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6050" y="2781300"/>
            <a:ext cx="72898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3638550"/>
            <a:ext cx="538353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6050" y="4509135"/>
            <a:ext cx="914463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27760" y="5560060"/>
            <a:ext cx="1020000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7" grpId="0" bldLvl="0" animBg="1"/>
      <p:bldP spid="3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97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304155" y="2204720"/>
            <a:ext cx="573405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61460"/>
            <a:ext cx="747585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357245"/>
            <a:ext cx="71031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11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12085" y="2060575"/>
            <a:ext cx="440055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416318"/>
            <a:ext cx="9683274" cy="4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11340000" cy="50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5729" b="42720"/>
          <a:stretch>
            <a:fillRect/>
          </a:stretch>
        </p:blipFill>
        <p:spPr>
          <a:xfrm>
            <a:off x="8760460" y="4725670"/>
            <a:ext cx="2775585" cy="18421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9040"/>
            <a:ext cx="11340000" cy="5141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7815" y="5420562"/>
            <a:ext cx="457027" cy="41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4" b="55054"/>
          <a:stretch>
            <a:fillRect/>
          </a:stretch>
        </p:blipFill>
        <p:spPr>
          <a:xfrm>
            <a:off x="4151630" y="4797425"/>
            <a:ext cx="4225290" cy="216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05130"/>
            <a:ext cx="9360000" cy="6102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6020790"/>
            <a:ext cx="9360000" cy="9473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4495"/>
            <a:ext cx="10119360" cy="547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5012690"/>
            <a:ext cx="57658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1" b="35323"/>
          <a:stretch>
            <a:fillRect/>
          </a:stretch>
        </p:blipFill>
        <p:spPr>
          <a:xfrm>
            <a:off x="4944110" y="4697730"/>
            <a:ext cx="304419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724080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2025-01-08T03:23:51Z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