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49" r:id="rId10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39" r:id="rId20"/>
    <p:sldId id="338" r:id="rId21"/>
    <p:sldId id="337" r:id="rId22"/>
    <p:sldId id="336" r:id="rId23"/>
    <p:sldId id="333" r:id="rId24"/>
    <p:sldId id="332" r:id="rId25"/>
    <p:sldId id="331" r:id="rId26"/>
    <p:sldId id="330" r:id="rId27"/>
    <p:sldId id="329" r:id="rId28"/>
    <p:sldId id="328" r:id="rId29"/>
    <p:sldId id="32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895600"/>
            <a:ext cx="73152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632953"/>
            <a:ext cx="380856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361295" cy="6299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692785"/>
            <a:ext cx="71882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325" y="2497455"/>
            <a:ext cx="828611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763" y="3615882"/>
            <a:ext cx="1352040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8488" y="4673647"/>
            <a:ext cx="31420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940"/>
            <a:ext cx="11084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9632" y="2428940"/>
            <a:ext cx="1442502" cy="4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200" y="4288790"/>
            <a:ext cx="10845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208018"/>
            <a:ext cx="380856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965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2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3827236"/>
            <a:ext cx="380856" cy="3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3573145"/>
            <a:ext cx="6318885" cy="323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11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60079"/>
            <a:ext cx="342769" cy="39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3806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9566" y="3145502"/>
            <a:ext cx="533198" cy="51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293235"/>
            <a:ext cx="4801235" cy="261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3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92896" y="3854736"/>
            <a:ext cx="1114005" cy="4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5985" y="3751580"/>
            <a:ext cx="178117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4846028"/>
            <a:ext cx="409420" cy="4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35" y="719810"/>
            <a:ext cx="11340000" cy="3889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8063" y="1987793"/>
            <a:ext cx="533198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8945" y="3894535"/>
            <a:ext cx="818841" cy="40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077335"/>
            <a:ext cx="4801235" cy="261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0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500345"/>
            <a:ext cx="542720" cy="4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8860" y="3298190"/>
            <a:ext cx="155575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4395814"/>
            <a:ext cx="733148" cy="4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004945"/>
            <a:ext cx="2967355" cy="281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3284160"/>
            <a:ext cx="2513652" cy="4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4285626"/>
            <a:ext cx="1161612" cy="4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92785"/>
            <a:ext cx="10593070" cy="6058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b="46095"/>
          <a:stretch>
            <a:fillRect/>
          </a:stretch>
        </p:blipFill>
        <p:spPr>
          <a:xfrm>
            <a:off x="119380" y="3861435"/>
            <a:ext cx="2778760" cy="20720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00" y="1224000"/>
            <a:ext cx="11340000" cy="4002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b="46095"/>
          <a:stretch>
            <a:fillRect/>
          </a:stretch>
        </p:blipFill>
        <p:spPr>
          <a:xfrm>
            <a:off x="4655820" y="4077335"/>
            <a:ext cx="3286760" cy="24511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940"/>
            <a:ext cx="11340000" cy="556069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079875" y="1341120"/>
            <a:ext cx="3507740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7985" y="2528570"/>
            <a:ext cx="7221855" cy="224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87985" y="5076190"/>
            <a:ext cx="10803255" cy="15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3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78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9785" y="1412875"/>
            <a:ext cx="757364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642360"/>
            <a:ext cx="38595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151630" y="3642360"/>
            <a:ext cx="687451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4581525"/>
            <a:ext cx="10655935" cy="1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786380"/>
            <a:ext cx="757364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21" grpId="0" bldLvl="0" animBg="1"/>
      <p:bldP spid="34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9959340" cy="6350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95" y="5300980"/>
            <a:ext cx="66611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530" y="1437640"/>
            <a:ext cx="13893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4005" y="2433497"/>
            <a:ext cx="1094962" cy="49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6397" y="3862037"/>
            <a:ext cx="352292" cy="38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0100" y="3285490"/>
            <a:ext cx="1885950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7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2443288"/>
            <a:ext cx="1447254" cy="53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3405383"/>
            <a:ext cx="1399647" cy="53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915" y="4252595"/>
            <a:ext cx="162941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9796780" cy="6412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8840" y="6242050"/>
            <a:ext cx="68580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190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124305"/>
            <a:ext cx="11340000" cy="19532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780385"/>
            <a:ext cx="11340000" cy="4269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1624" y="3904872"/>
            <a:ext cx="780755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2103" y="5439131"/>
            <a:ext cx="799798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1935" y="3139440"/>
            <a:ext cx="823468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861435"/>
            <a:ext cx="8157845" cy="307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151610"/>
            <a:ext cx="11340000" cy="2914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4350" y="2170430"/>
            <a:ext cx="92938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1900" y="3209290"/>
            <a:ext cx="41814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760" y="3789045"/>
            <a:ext cx="8157845" cy="307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2025-01-08T03:39:38Z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