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54" r:id="rId5"/>
    <p:sldId id="353" r:id="rId6"/>
    <p:sldId id="384" r:id="rId7"/>
    <p:sldId id="352" r:id="rId8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7" r:id="rId23"/>
    <p:sldId id="336" r:id="rId24"/>
    <p:sldId id="335" r:id="rId25"/>
    <p:sldId id="333" r:id="rId26"/>
    <p:sldId id="385" r:id="rId27"/>
    <p:sldId id="331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40710"/>
            <a:ext cx="11986895" cy="744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70230"/>
            <a:ext cx="10451465" cy="6287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564765"/>
            <a:ext cx="71247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48341"/>
            <a:ext cx="371334" cy="4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2424879"/>
            <a:ext cx="1161612" cy="5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435143"/>
            <a:ext cx="409420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595" y="1245235"/>
            <a:ext cx="21621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2423795"/>
            <a:ext cx="72567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42380" y="3298190"/>
            <a:ext cx="45288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6448" y="4341455"/>
            <a:ext cx="1637682" cy="5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905" y="836650"/>
            <a:ext cx="109409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71147" y="2519791"/>
            <a:ext cx="367455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3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515027"/>
            <a:ext cx="342769" cy="39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4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974705" cy="500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0085" y="4989830"/>
            <a:ext cx="41529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930775" y="4364990"/>
            <a:ext cx="3481705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3083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8112760" y="1052830"/>
            <a:ext cx="3481705" cy="2568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9697" y="2797954"/>
            <a:ext cx="2313702" cy="52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2797954"/>
            <a:ext cx="1723374" cy="5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770944"/>
            <a:ext cx="571284" cy="4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79" y="3751866"/>
            <a:ext cx="1685289" cy="5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864850" cy="4063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2170" y="3611880"/>
            <a:ext cx="158305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191770" y="4004945"/>
            <a:ext cx="4683125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4000"/>
            <a:ext cx="11340000" cy="2991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7910" y="2277110"/>
            <a:ext cx="12547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5064125" y="3140710"/>
            <a:ext cx="5143500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6092545"/>
            <a:ext cx="10440000" cy="94955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404215"/>
            <a:ext cx="10440000" cy="582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4240" y="2348865"/>
            <a:ext cx="6851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080" y="3500755"/>
            <a:ext cx="22682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610" y="5311140"/>
            <a:ext cx="26092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26"/>
          <a:stretch>
            <a:fillRect/>
          </a:stretch>
        </p:blipFill>
        <p:spPr>
          <a:xfrm>
            <a:off x="219075" y="1196975"/>
            <a:ext cx="11339830" cy="3077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20" y="4575810"/>
            <a:ext cx="5665470" cy="12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33" b="-260"/>
          <a:stretch>
            <a:fillRect/>
          </a:stretch>
        </p:blipFill>
        <p:spPr>
          <a:xfrm>
            <a:off x="119380" y="1124585"/>
            <a:ext cx="11339830" cy="4018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3357245"/>
            <a:ext cx="12280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3357245"/>
            <a:ext cx="117348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4509135"/>
            <a:ext cx="6577330" cy="150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4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95" y="4220565"/>
            <a:ext cx="11340000" cy="214131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3571261"/>
            <a:ext cx="323727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4267555"/>
            <a:ext cx="11340000" cy="2141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3623476"/>
            <a:ext cx="542720" cy="4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4651823"/>
            <a:ext cx="1637682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230" y="4725035"/>
            <a:ext cx="9186545" cy="173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2414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80" y="720445"/>
            <a:ext cx="11340000" cy="390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0722" y="901503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7649" y="4027150"/>
            <a:ext cx="5712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8" b="19474"/>
          <a:stretch>
            <a:fillRect/>
          </a:stretch>
        </p:blipFill>
        <p:spPr>
          <a:xfrm>
            <a:off x="7896270" y="1917065"/>
            <a:ext cx="2840945" cy="472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471693"/>
            <a:ext cx="990226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2386253"/>
            <a:ext cx="1094962" cy="4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498" y="3338919"/>
            <a:ext cx="1037833" cy="4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24"/>
          <a:stretch>
            <a:fillRect/>
          </a:stretch>
        </p:blipFill>
        <p:spPr>
          <a:xfrm>
            <a:off x="360045" y="1224280"/>
            <a:ext cx="11339830" cy="378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1412875"/>
            <a:ext cx="15386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6545" y="2204720"/>
            <a:ext cx="17735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04830" y="2204720"/>
            <a:ext cx="13004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3213100"/>
            <a:ext cx="13004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024245" y="3213100"/>
            <a:ext cx="270764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6"/>
          <a:stretch>
            <a:fillRect/>
          </a:stretch>
        </p:blipFill>
        <p:spPr>
          <a:xfrm>
            <a:off x="263525" y="1413155"/>
            <a:ext cx="11339830" cy="289659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559560" y="1628775"/>
            <a:ext cx="225679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60010" y="1491615"/>
            <a:ext cx="53149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31950" y="2492375"/>
            <a:ext cx="46970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2492375"/>
            <a:ext cx="38468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3500755"/>
            <a:ext cx="13690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856470" cy="638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955" y="3644900"/>
            <a:ext cx="13265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3575" y="4596765"/>
            <a:ext cx="12407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7300" y="5358130"/>
            <a:ext cx="10179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737850" cy="6278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557020"/>
            <a:ext cx="8870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10320"/>
            <a:ext cx="371334" cy="4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4"/>
          <a:stretch>
            <a:fillRect/>
          </a:stretch>
        </p:blipFill>
        <p:spPr>
          <a:xfrm>
            <a:off x="767715" y="6093460"/>
            <a:ext cx="11339830" cy="79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9"/>
          <a:stretch>
            <a:fillRect/>
          </a:stretch>
        </p:blipFill>
        <p:spPr>
          <a:xfrm>
            <a:off x="407670" y="1629055"/>
            <a:ext cx="11339830" cy="1948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t="44841"/>
          <a:stretch>
            <a:fillRect/>
          </a:stretch>
        </p:blipFill>
        <p:spPr>
          <a:xfrm>
            <a:off x="7896270" y="3141345"/>
            <a:ext cx="3803605" cy="2712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