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1" r:id="rId10"/>
    <p:sldId id="350" r:id="rId11"/>
    <p:sldId id="348" r:id="rId12"/>
    <p:sldId id="347" r:id="rId13"/>
    <p:sldId id="346" r:id="rId14"/>
    <p:sldId id="343" r:id="rId15"/>
    <p:sldId id="342" r:id="rId16"/>
    <p:sldId id="341" r:id="rId17"/>
    <p:sldId id="340" r:id="rId18"/>
    <p:sldId id="339" r:id="rId19"/>
    <p:sldId id="338" r:id="rId20"/>
    <p:sldId id="336" r:id="rId21"/>
    <p:sldId id="334" r:id="rId22"/>
    <p:sldId id="333" r:id="rId23"/>
    <p:sldId id="332" r:id="rId24"/>
    <p:sldId id="330" r:id="rId25"/>
    <p:sldId id="328" r:id="rId26"/>
    <p:sldId id="327" r:id="rId27"/>
    <p:sldId id="326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2195" y="2295525"/>
            <a:ext cx="746760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565" y="3429000"/>
            <a:ext cx="40862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04495"/>
            <a:ext cx="9669145" cy="6500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2208530"/>
            <a:ext cx="55435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31360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10000" y="4185920"/>
            <a:ext cx="101219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9256" y="4324250"/>
            <a:ext cx="372363" cy="3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1882" y="5927766"/>
            <a:ext cx="1480795" cy="46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44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132685"/>
            <a:ext cx="11340000" cy="94313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068675"/>
            <a:ext cx="11340000" cy="2695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239" y="3354415"/>
            <a:ext cx="2932594" cy="42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720" y="3181350"/>
            <a:ext cx="362267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148999"/>
            <a:ext cx="380856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539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8597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611567"/>
            <a:ext cx="342770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8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396544"/>
            <a:ext cx="371335" cy="40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395469"/>
            <a:ext cx="342770" cy="3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1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287467"/>
            <a:ext cx="371335" cy="40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688715"/>
            <a:ext cx="10339705" cy="296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356965"/>
            <a:ext cx="11340000" cy="33651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836930"/>
            <a:ext cx="9053195" cy="25933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685" y="6140170"/>
            <a:ext cx="11340000" cy="7175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75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38287" y="3768460"/>
            <a:ext cx="571284" cy="45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759560"/>
            <a:ext cx="399899" cy="4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4760" y="4721441"/>
            <a:ext cx="1018790" cy="47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6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657" y="2357858"/>
            <a:ext cx="1666246" cy="4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8180" y="3967480"/>
            <a:ext cx="116840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06700" y="5035290"/>
            <a:ext cx="2237531" cy="4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51" y="3271527"/>
            <a:ext cx="428463" cy="37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1410" y="4166725"/>
            <a:ext cx="409420" cy="37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9190" y="4890135"/>
            <a:ext cx="277304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6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 b="77624"/>
          <a:stretch>
            <a:fillRect/>
          </a:stretch>
        </p:blipFill>
        <p:spPr>
          <a:xfrm>
            <a:off x="1199515" y="3860800"/>
            <a:ext cx="3816395" cy="9369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7" b="1965"/>
          <a:stretch>
            <a:fillRect/>
          </a:stretch>
        </p:blipFill>
        <p:spPr>
          <a:xfrm>
            <a:off x="6539230" y="3429000"/>
            <a:ext cx="6250305" cy="3225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4004945"/>
            <a:ext cx="357124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580" y="3573145"/>
            <a:ext cx="3967480" cy="3049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8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85" y="4312920"/>
            <a:ext cx="7963535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11680" y="2261870"/>
            <a:ext cx="58985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6372" y="4096793"/>
            <a:ext cx="1618639" cy="5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68"/>
          <a:stretch>
            <a:fillRect/>
          </a:stretch>
        </p:blipFill>
        <p:spPr>
          <a:xfrm>
            <a:off x="7392670" y="3933190"/>
            <a:ext cx="3566160" cy="285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42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44937" y="2273764"/>
            <a:ext cx="1037833" cy="4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6146" y="3189921"/>
            <a:ext cx="437984" cy="4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3249" y="3256724"/>
            <a:ext cx="485591" cy="33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505960"/>
            <a:ext cx="7486650" cy="236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7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0870" y="1224280"/>
            <a:ext cx="121285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185" y="2238375"/>
            <a:ext cx="169354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589" y="1509649"/>
            <a:ext cx="1628161" cy="466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6700" y="2452293"/>
            <a:ext cx="1018790" cy="51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9672" y="2452293"/>
            <a:ext cx="561763" cy="51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9445" y="2528466"/>
            <a:ext cx="428463" cy="37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9280" y="3392170"/>
            <a:ext cx="486981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0327" y="4356624"/>
            <a:ext cx="1094962" cy="51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87775" y="4324985"/>
            <a:ext cx="684657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4" grpId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8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39230" y="1335405"/>
            <a:ext cx="128206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4483" y="2406325"/>
            <a:ext cx="1609118" cy="51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81745" y="3155950"/>
            <a:ext cx="244983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92896" y="4332370"/>
            <a:ext cx="2665994" cy="4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035415" y="1341120"/>
            <a:ext cx="128206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bldLvl="0" animBg="1"/>
      <p:bldP spid="15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9726930" cy="6309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4740" y="2881630"/>
            <a:ext cx="51816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3727" y="4356947"/>
            <a:ext cx="1085440" cy="48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9773" y="5309211"/>
            <a:ext cx="1685289" cy="48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8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969" y="3370670"/>
            <a:ext cx="1161612" cy="46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4315205"/>
            <a:ext cx="552240" cy="48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267950" cy="6035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2660650"/>
            <a:ext cx="56515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46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7010" y="2343785"/>
            <a:ext cx="109474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63" y="3323803"/>
            <a:ext cx="3361057" cy="51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3375" y="4249626"/>
            <a:ext cx="2170881" cy="52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4364990"/>
            <a:ext cx="7058025" cy="235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2025-01-08T06:09:14Z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