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6" r:id="rId7"/>
    <p:sldId id="355" r:id="rId8"/>
    <p:sldId id="352" r:id="rId9"/>
    <p:sldId id="351" r:id="rId10"/>
    <p:sldId id="350" r:id="rId11"/>
    <p:sldId id="347" r:id="rId12"/>
    <p:sldId id="346" r:id="rId13"/>
    <p:sldId id="344" r:id="rId14"/>
    <p:sldId id="343" r:id="rId15"/>
    <p:sldId id="342" r:id="rId16"/>
    <p:sldId id="341" r:id="rId17"/>
    <p:sldId id="338" r:id="rId18"/>
    <p:sldId id="336" r:id="rId19"/>
    <p:sldId id="335" r:id="rId20"/>
    <p:sldId id="333" r:id="rId21"/>
    <p:sldId id="331" r:id="rId22"/>
    <p:sldId id="330" r:id="rId23"/>
    <p:sldId id="327" r:id="rId24"/>
    <p:sldId id="326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450" y="2880995"/>
            <a:ext cx="499110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0302" y="1500310"/>
            <a:ext cx="495113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738" y="3301092"/>
            <a:ext cx="590327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15" y="3717290"/>
            <a:ext cx="2922270" cy="3199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28190"/>
            <a:ext cx="11340000" cy="5269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6515" y="4853305"/>
            <a:ext cx="85725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5535" y="4853305"/>
            <a:ext cx="81788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7250" y="4853305"/>
            <a:ext cx="85725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615" y="404495"/>
            <a:ext cx="7174865" cy="2581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750"/>
            <a:ext cx="105801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1310" y="2558968"/>
            <a:ext cx="302037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2307" y="3394713"/>
            <a:ext cx="781743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4317" y="5919731"/>
            <a:ext cx="790626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2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2959944"/>
            <a:ext cx="428463" cy="40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38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5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570572"/>
            <a:ext cx="380856" cy="39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141345"/>
            <a:ext cx="8301990" cy="27044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805525"/>
            <a:ext cx="11340000" cy="898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04495"/>
            <a:ext cx="11053445" cy="4900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0700" y="4609465"/>
            <a:ext cx="83883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11"/>
          <a:stretch>
            <a:fillRect/>
          </a:stretch>
        </p:blipFill>
        <p:spPr>
          <a:xfrm>
            <a:off x="6600190" y="4220845"/>
            <a:ext cx="3240405" cy="246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3932910"/>
            <a:ext cx="11340000" cy="202579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11"/>
          <a:stretch>
            <a:fillRect/>
          </a:stretch>
        </p:blipFill>
        <p:spPr>
          <a:xfrm>
            <a:off x="5015865" y="1196975"/>
            <a:ext cx="3719195" cy="28346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005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20" y="5419598"/>
            <a:ext cx="371335" cy="40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4869180"/>
            <a:ext cx="785495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64130"/>
            <a:ext cx="11340000" cy="9487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212820"/>
            <a:ext cx="11340000" cy="299335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845" y="4004945"/>
            <a:ext cx="7854950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0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92115" y="3531870"/>
            <a:ext cx="361442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2410" y="4224655"/>
            <a:ext cx="144970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62620" y="5236845"/>
            <a:ext cx="135255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02485" y="6126480"/>
            <a:ext cx="339090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3558540"/>
            <a:ext cx="3947160" cy="30143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76885"/>
            <a:ext cx="10914380" cy="3970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8100" y="3558540"/>
            <a:ext cx="142684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750"/>
            <a:ext cx="11340000" cy="476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9580" y="2540000"/>
            <a:ext cx="229489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8800" y="3451860"/>
            <a:ext cx="1237615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3717290"/>
            <a:ext cx="4095750" cy="312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2525"/>
            <a:ext cx="11044555" cy="5792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2070" y="3260090"/>
            <a:ext cx="113284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5770" y="6116320"/>
            <a:ext cx="102108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540" y="3789045"/>
            <a:ext cx="2752090" cy="2990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565" y="980160"/>
            <a:ext cx="1030465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65973" y="5368177"/>
            <a:ext cx="804645" cy="35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9691" y="6268283"/>
            <a:ext cx="813297" cy="35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0"/>
            <a:ext cx="6086475" cy="256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27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49600" y="1357630"/>
            <a:ext cx="141541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44565" y="1267460"/>
            <a:ext cx="345884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86649" y="2263905"/>
            <a:ext cx="1723375" cy="51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67805" y="4731385"/>
            <a:ext cx="248602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14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5625714"/>
            <a:ext cx="380856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692785"/>
            <a:ext cx="2057400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1343660" y="1224280"/>
            <a:ext cx="4728255" cy="34378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1224280"/>
            <a:ext cx="2057400" cy="29241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4"/>
          <a:stretch>
            <a:fillRect/>
          </a:stretch>
        </p:blipFill>
        <p:spPr>
          <a:xfrm>
            <a:off x="360045" y="1413155"/>
            <a:ext cx="11339830" cy="4219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223653"/>
            <a:ext cx="342769" cy="39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885" y="3933190"/>
            <a:ext cx="4082415" cy="289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2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3120264"/>
            <a:ext cx="514156" cy="3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8186" y="3977870"/>
            <a:ext cx="304685" cy="3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4584" y="4845006"/>
            <a:ext cx="561763" cy="3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4437380"/>
            <a:ext cx="3582670" cy="245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8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276304"/>
            <a:ext cx="428463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717290"/>
            <a:ext cx="6115050" cy="3112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2708630"/>
            <a:ext cx="11340000" cy="369404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990" y="1793875"/>
            <a:ext cx="5650230" cy="28759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2025-01-08T15:25:21Z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