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9" r:id="rId4"/>
    <p:sldId id="366" r:id="rId5"/>
    <p:sldId id="365" r:id="rId6"/>
    <p:sldId id="363" r:id="rId7"/>
    <p:sldId id="362" r:id="rId8"/>
    <p:sldId id="360" r:id="rId9"/>
    <p:sldId id="359" r:id="rId10"/>
    <p:sldId id="358" r:id="rId11"/>
    <p:sldId id="355" r:id="rId12"/>
    <p:sldId id="353" r:id="rId13"/>
    <p:sldId id="352" r:id="rId14"/>
    <p:sldId id="350" r:id="rId15"/>
    <p:sldId id="349" r:id="rId16"/>
    <p:sldId id="348" r:id="rId17"/>
    <p:sldId id="347" r:id="rId18"/>
    <p:sldId id="344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3" r:id="rId27"/>
    <p:sldId id="332" r:id="rId28"/>
    <p:sldId id="331" r:id="rId29"/>
    <p:sldId id="330" r:id="rId30"/>
    <p:sldId id="329" r:id="rId31"/>
    <p:sldId id="327" r:id="rId32"/>
    <p:sldId id="32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08045" y="3068955"/>
            <a:ext cx="5375955" cy="925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349665"/>
            <a:ext cx="285643" cy="28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395632"/>
            <a:ext cx="295163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3662225"/>
            <a:ext cx="409420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4386074"/>
            <a:ext cx="847405" cy="2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792345"/>
            <a:ext cx="7734300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895277"/>
            <a:ext cx="809319" cy="37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1738" y="3621089"/>
            <a:ext cx="1942367" cy="36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241" y="2891201"/>
            <a:ext cx="818841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3624769"/>
            <a:ext cx="809319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159403"/>
            <a:ext cx="1590075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1360" y="4373828"/>
            <a:ext cx="418942" cy="2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634315"/>
            <a:ext cx="266599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4358363"/>
            <a:ext cx="247556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30" y="4364710"/>
            <a:ext cx="11340000" cy="20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159333"/>
            <a:ext cx="2275617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933190"/>
            <a:ext cx="2545080" cy="206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49621"/>
            <a:ext cx="2275617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564765"/>
            <a:ext cx="2900680" cy="224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4015312"/>
            <a:ext cx="761712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9571" y="6034964"/>
            <a:ext cx="2313702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9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349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977817"/>
            <a:ext cx="323727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1977715"/>
            <a:ext cx="1199698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7581" y="3380199"/>
            <a:ext cx="295164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31" b="52337"/>
          <a:stretch>
            <a:fillRect/>
          </a:stretch>
        </p:blipFill>
        <p:spPr>
          <a:xfrm>
            <a:off x="2567940" y="5085080"/>
            <a:ext cx="10759440" cy="122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213100"/>
            <a:ext cx="8858250" cy="34753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7560"/>
            <a:ext cx="11340000" cy="488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1872480"/>
            <a:ext cx="780755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7783" y="3293680"/>
            <a:ext cx="399899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305" y="5391785"/>
            <a:ext cx="41008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6097927"/>
            <a:ext cx="3570528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64"/>
          <a:stretch>
            <a:fillRect/>
          </a:stretch>
        </p:blipFill>
        <p:spPr>
          <a:xfrm>
            <a:off x="8472805" y="-963295"/>
            <a:ext cx="3023870" cy="347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3552366"/>
            <a:ext cx="447506" cy="2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4229883"/>
            <a:ext cx="1523425" cy="33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1"/>
          <a:stretch>
            <a:fillRect/>
          </a:stretch>
        </p:blipFill>
        <p:spPr>
          <a:xfrm>
            <a:off x="6600190" y="3933190"/>
            <a:ext cx="4676775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5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2579090"/>
            <a:ext cx="11340000" cy="2520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4581245"/>
            <a:ext cx="11340000" cy="232882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2130376"/>
            <a:ext cx="1561511" cy="37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702" y="2884100"/>
            <a:ext cx="637934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4267517"/>
            <a:ext cx="1580554" cy="33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840" y="4121150"/>
            <a:ext cx="9658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/>
          <a:stretch>
            <a:fillRect/>
          </a:stretch>
        </p:blipFill>
        <p:spPr>
          <a:xfrm>
            <a:off x="4151630" y="5300980"/>
            <a:ext cx="3637915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195495"/>
            <a:ext cx="361813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3033649"/>
            <a:ext cx="247556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190" y="3501110"/>
            <a:ext cx="11340000" cy="2328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635" y="4285615"/>
            <a:ext cx="21818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5000820"/>
            <a:ext cx="4417934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564890"/>
            <a:ext cx="323596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657742"/>
            <a:ext cx="5217732" cy="3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3429000"/>
            <a:ext cx="750379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44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096000" y="1196975"/>
            <a:ext cx="160845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6690" y="2388870"/>
            <a:ext cx="863409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4635" y="3357245"/>
            <a:ext cx="658304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637452"/>
            <a:ext cx="5655717" cy="35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1196975"/>
            <a:ext cx="352615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32215" y="2348865"/>
            <a:ext cx="302450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6090" y="3429000"/>
            <a:ext cx="443611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9" grpId="0" bldLvl="0" animBg="1"/>
      <p:bldP spid="22" grpId="0" animBg="1"/>
      <p:bldP spid="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063034"/>
            <a:ext cx="285643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6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14220"/>
            <a:ext cx="11156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30170"/>
            <a:ext cx="331470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85370"/>
            <a:ext cx="10740150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88435"/>
            <a:ext cx="94869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756150"/>
            <a:ext cx="106686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324475"/>
            <a:ext cx="9906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62400" y="1196975"/>
            <a:ext cx="77806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1945640"/>
            <a:ext cx="97205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75685" y="2630805"/>
            <a:ext cx="319976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0635" y="3991610"/>
            <a:ext cx="97205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0000" y="5445125"/>
            <a:ext cx="97205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bldLvl="0" animBg="1"/>
      <p:bldP spid="10" grpId="0" bldLvl="0" animBg="1"/>
      <p:bldP spid="12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434289"/>
            <a:ext cx="323727" cy="28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1988540"/>
            <a:ext cx="11340000" cy="422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88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157323"/>
            <a:ext cx="333249" cy="27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57969"/>
            <a:ext cx="285643" cy="2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311529"/>
            <a:ext cx="323727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3113165"/>
            <a:ext cx="295163" cy="2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3500475"/>
            <a:ext cx="11340000" cy="2850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2025-01-07T21:44:49Z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