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7" r:id="rId13"/>
    <p:sldId id="346" r:id="rId14"/>
    <p:sldId id="345" r:id="rId15"/>
    <p:sldId id="343" r:id="rId16"/>
    <p:sldId id="341" r:id="rId17"/>
    <p:sldId id="340" r:id="rId18"/>
    <p:sldId id="339" r:id="rId19"/>
    <p:sldId id="338" r:id="rId20"/>
    <p:sldId id="337" r:id="rId21"/>
    <p:sldId id="334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120" y="2095500"/>
            <a:ext cx="5191125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521229"/>
            <a:ext cx="552241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3436921"/>
            <a:ext cx="571284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217670"/>
            <a:ext cx="76993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5013325"/>
            <a:ext cx="6219825" cy="176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8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477205"/>
            <a:ext cx="342770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b="29921"/>
          <a:stretch>
            <a:fillRect/>
          </a:stretch>
        </p:blipFill>
        <p:spPr>
          <a:xfrm>
            <a:off x="7896225" y="4725670"/>
            <a:ext cx="2262505" cy="196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55102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774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2910"/>
            <a:ext cx="11340000" cy="8482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933190"/>
            <a:ext cx="8486140" cy="28187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00" y="2312035"/>
            <a:ext cx="10369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121660"/>
            <a:ext cx="964247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50" y="880465"/>
            <a:ext cx="11340000" cy="3694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885" y="1777365"/>
            <a:ext cx="12852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8390" y="2781300"/>
            <a:ext cx="14331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1380" y="3756025"/>
            <a:ext cx="4979697" cy="50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582160"/>
            <a:ext cx="6851015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1338367"/>
            <a:ext cx="1104483" cy="4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1085" y="3068955"/>
            <a:ext cx="12522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933190"/>
            <a:ext cx="6851015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3378618"/>
            <a:ext cx="437984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970020"/>
            <a:ext cx="6851015" cy="227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108397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00226" y="2261378"/>
            <a:ext cx="409564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59658"/>
            <a:ext cx="428463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95" y="3933190"/>
            <a:ext cx="360045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8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3476" y="2884310"/>
            <a:ext cx="1675768" cy="4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4783171"/>
            <a:ext cx="2218488" cy="4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8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010025"/>
            <a:ext cx="5121910" cy="2900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5300"/>
            <a:ext cx="11340000" cy="952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1888" y="4300711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628495"/>
            <a:ext cx="11340000" cy="3722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0" y="621030"/>
            <a:ext cx="4039870" cy="2287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621010" cy="616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9045" y="4272280"/>
            <a:ext cx="5372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1775" y="4229735"/>
            <a:ext cx="15297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84740" y="5085715"/>
            <a:ext cx="15297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3425940"/>
            <a:ext cx="1161612" cy="4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580" y="5156835"/>
            <a:ext cx="13563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4361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740" y="692785"/>
            <a:ext cx="7807325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340000" cy="366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3799" y="3730065"/>
            <a:ext cx="371335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75" y="4293235"/>
            <a:ext cx="7807325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1340000" cy="45404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75" y="4293235"/>
            <a:ext cx="7807325" cy="26936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60" y="3175000"/>
            <a:ext cx="17792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19644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19385" y="4207510"/>
            <a:ext cx="12065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5269051"/>
            <a:ext cx="514156" cy="4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8435" y="5201920"/>
            <a:ext cx="27959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48715" y="1405410"/>
            <a:ext cx="2913551" cy="49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2350657"/>
            <a:ext cx="5027304" cy="50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435" y="3152140"/>
            <a:ext cx="13169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796905" cy="6099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4149090"/>
            <a:ext cx="7277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258425" cy="605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10" y="2564765"/>
            <a:ext cx="56959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3414180"/>
            <a:ext cx="304685" cy="38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4309298"/>
            <a:ext cx="2228010" cy="4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3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36161"/>
            <a:ext cx="371335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295"/>
            <a:ext cx="11340000" cy="463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4795" y="6228715"/>
            <a:ext cx="53975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05130"/>
            <a:ext cx="5946775" cy="16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2025-01-08T08:56:57Z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