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7" r:id="rId4"/>
    <p:sldId id="374" r:id="rId5"/>
    <p:sldId id="373" r:id="rId6"/>
    <p:sldId id="371" r:id="rId7"/>
    <p:sldId id="368" r:id="rId8"/>
    <p:sldId id="364" r:id="rId9"/>
    <p:sldId id="363" r:id="rId10"/>
    <p:sldId id="362" r:id="rId11"/>
    <p:sldId id="358" r:id="rId12"/>
    <p:sldId id="356" r:id="rId13"/>
    <p:sldId id="355" r:id="rId14"/>
    <p:sldId id="352" r:id="rId15"/>
    <p:sldId id="351" r:id="rId16"/>
    <p:sldId id="348" r:id="rId17"/>
    <p:sldId id="347" r:id="rId18"/>
    <p:sldId id="344" r:id="rId19"/>
    <p:sldId id="343" r:id="rId20"/>
    <p:sldId id="342" r:id="rId21"/>
    <p:sldId id="341" r:id="rId22"/>
    <p:sldId id="340" r:id="rId23"/>
    <p:sldId id="338" r:id="rId24"/>
    <p:sldId id="337" r:id="rId25"/>
    <p:sldId id="336" r:id="rId26"/>
    <p:sldId id="334" r:id="rId27"/>
    <p:sldId id="333" r:id="rId28"/>
    <p:sldId id="332" r:id="rId29"/>
    <p:sldId id="331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3072130" y="2879725"/>
            <a:ext cx="6096045" cy="10991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1610"/>
            <a:ext cx="11340000" cy="2659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3438951"/>
            <a:ext cx="257078" cy="28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068955"/>
            <a:ext cx="3978275" cy="23025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013045"/>
            <a:ext cx="11340000" cy="1859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90" y="1042390"/>
            <a:ext cx="11340000" cy="402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0355" y="3950232"/>
            <a:ext cx="266599" cy="286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725035"/>
            <a:ext cx="3686175" cy="2226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7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269" y="3465361"/>
            <a:ext cx="1532947" cy="34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1662" y="4133001"/>
            <a:ext cx="1999496" cy="36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515" y="3573145"/>
            <a:ext cx="4386580" cy="2329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0528" y="2119693"/>
            <a:ext cx="780755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1460" y="3482291"/>
            <a:ext cx="409420" cy="33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933190"/>
            <a:ext cx="5594350" cy="2684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2317" y="2092776"/>
            <a:ext cx="733148" cy="324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8795" y="2588895"/>
            <a:ext cx="72961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49823" y="3467543"/>
            <a:ext cx="742670" cy="353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933190"/>
            <a:ext cx="5108575" cy="2715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63073" y="2826165"/>
            <a:ext cx="1152090" cy="314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1259" y="3522344"/>
            <a:ext cx="1523425" cy="333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0604" y="4218522"/>
            <a:ext cx="780755" cy="333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4653280"/>
            <a:ext cx="4523105" cy="2023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751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916150"/>
            <a:ext cx="11340000" cy="474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19625" y="4050030"/>
            <a:ext cx="384175" cy="1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0945" y="4959350"/>
            <a:ext cx="1981835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5015293"/>
            <a:ext cx="247556" cy="2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2544" y="4977189"/>
            <a:ext cx="1561511" cy="33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0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3760112"/>
            <a:ext cx="2266095" cy="34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3644900"/>
            <a:ext cx="3516630" cy="2608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1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2557145"/>
            <a:ext cx="276987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2493010"/>
            <a:ext cx="2483485" cy="2729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6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844395"/>
            <a:ext cx="11340000" cy="3853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4635" y="2655232"/>
            <a:ext cx="266599" cy="28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8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81813" y="5187064"/>
            <a:ext cx="1647204" cy="35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940" y="5708015"/>
            <a:ext cx="130175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64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1662" y="1901650"/>
            <a:ext cx="1561511" cy="334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70" y="2235555"/>
            <a:ext cx="11340000" cy="1459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44714" y="2569510"/>
            <a:ext cx="7141058" cy="36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384" y="3180171"/>
            <a:ext cx="1637682" cy="353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64" b="32893"/>
          <a:stretch>
            <a:fillRect/>
          </a:stretch>
        </p:blipFill>
        <p:spPr>
          <a:xfrm>
            <a:off x="263525" y="3717290"/>
            <a:ext cx="11339830" cy="244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0" y="1224000"/>
            <a:ext cx="11340000" cy="3853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6993" y="2006219"/>
            <a:ext cx="323727" cy="26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8080" y="4686935"/>
            <a:ext cx="609600" cy="13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2" t="24064" r="20624" b="32893"/>
          <a:stretch>
            <a:fillRect/>
          </a:stretch>
        </p:blipFill>
        <p:spPr>
          <a:xfrm>
            <a:off x="3359785" y="4941570"/>
            <a:ext cx="4950460" cy="2028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0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2367" y="3991118"/>
            <a:ext cx="1171133" cy="32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241" y="4620876"/>
            <a:ext cx="3142065" cy="362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9" t="24064" b="32893"/>
          <a:stretch>
            <a:fillRect/>
          </a:stretch>
        </p:blipFill>
        <p:spPr>
          <a:xfrm>
            <a:off x="5087620" y="4509135"/>
            <a:ext cx="2266950" cy="244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03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2420975"/>
            <a:ext cx="11340000" cy="348889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97027" y="2090662"/>
            <a:ext cx="647455" cy="29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352" y="2738278"/>
            <a:ext cx="656977" cy="29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1460" y="3385894"/>
            <a:ext cx="837884" cy="28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78"/>
          <a:stretch>
            <a:fillRect/>
          </a:stretch>
        </p:blipFill>
        <p:spPr>
          <a:xfrm>
            <a:off x="3863975" y="3789045"/>
            <a:ext cx="4521835" cy="304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0680" y="1977582"/>
            <a:ext cx="752191" cy="3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3274889"/>
            <a:ext cx="1361561" cy="3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3860800"/>
            <a:ext cx="9844405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937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16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92575" y="1290955"/>
            <a:ext cx="68516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4350" y="1290955"/>
            <a:ext cx="2213610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47950"/>
            <a:ext cx="11340000" cy="129910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83000" y="2391410"/>
            <a:ext cx="2032000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650855" cy="6215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0390" y="4108450"/>
            <a:ext cx="5770880" cy="123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0390" y="5385435"/>
            <a:ext cx="410972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24245" y="5517515"/>
            <a:ext cx="586232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75460" y="6237605"/>
            <a:ext cx="297561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4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0478" y="2102530"/>
            <a:ext cx="323726" cy="28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80795"/>
            <a:ext cx="11340000" cy="5787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1800" y="767715"/>
            <a:ext cx="631761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9629" y="1724469"/>
            <a:ext cx="2827858" cy="36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629" y="2315594"/>
            <a:ext cx="4008513" cy="36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9660" y="2854325"/>
            <a:ext cx="6203315" cy="9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9629" y="3984094"/>
            <a:ext cx="4198942" cy="343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89660" y="4499610"/>
            <a:ext cx="94830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89660" y="5126990"/>
            <a:ext cx="6036310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89629" y="6243719"/>
            <a:ext cx="6588815" cy="3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41" t="31283" b="28167"/>
          <a:stretch>
            <a:fillRect/>
          </a:stretch>
        </p:blipFill>
        <p:spPr>
          <a:xfrm>
            <a:off x="7439660" y="1701165"/>
            <a:ext cx="4458335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0" grpId="0" bldLvl="0" animBg="1"/>
      <p:bldP spid="19" grpId="0" bldLvl="0" animBg="1"/>
      <p:bldP spid="21" grpId="0" bldLvl="0" animBg="1"/>
      <p:bldP spid="23" grpId="0" bldLvl="0" animBg="1"/>
      <p:bldP spid="2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836295"/>
            <a:ext cx="10728325" cy="595185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5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95734"/>
            <a:ext cx="9350024" cy="3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615027"/>
            <a:ext cx="10511636" cy="3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224530"/>
            <a:ext cx="10788015" cy="111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434796"/>
            <a:ext cx="10711585" cy="3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5156835"/>
            <a:ext cx="169418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6140234"/>
            <a:ext cx="1761460" cy="36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63750" y="5013325"/>
            <a:ext cx="897001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animBg="1"/>
      <p:bldP spid="10" grpId="0" bldLvl="0" animBg="1"/>
      <p:bldP spid="20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90"/>
          <a:stretch>
            <a:fillRect/>
          </a:stretch>
        </p:blipFill>
        <p:spPr>
          <a:xfrm>
            <a:off x="431800" y="1080770"/>
            <a:ext cx="11339830" cy="692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956" y="1290276"/>
            <a:ext cx="323727" cy="286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03"/>
          <a:stretch>
            <a:fillRect/>
          </a:stretch>
        </p:blipFill>
        <p:spPr>
          <a:xfrm>
            <a:off x="1919605" y="1700530"/>
            <a:ext cx="8065770" cy="20847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607790"/>
            <a:ext cx="11340000" cy="3249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8765" y="2752035"/>
            <a:ext cx="285642" cy="286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2564765"/>
            <a:ext cx="9491980" cy="31496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5373090"/>
            <a:ext cx="11340000" cy="1433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6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2750653"/>
            <a:ext cx="295163" cy="28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315" y="2925445"/>
            <a:ext cx="3965575" cy="2975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2148595"/>
            <a:ext cx="285643" cy="28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70" y="2565400"/>
            <a:ext cx="4054475" cy="2883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0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2767582"/>
            <a:ext cx="323727" cy="285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515" y="3053715"/>
            <a:ext cx="2385060" cy="2975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4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66851" y="3434727"/>
            <a:ext cx="266599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4405630"/>
            <a:ext cx="1993900" cy="245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2025-01-08T14:12:20Z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