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1" r:id="rId13"/>
    <p:sldId id="350" r:id="rId14"/>
    <p:sldId id="347" r:id="rId15"/>
    <p:sldId id="346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3" r:id="rId24"/>
    <p:sldId id="332" r:id="rId25"/>
    <p:sldId id="331" r:id="rId26"/>
    <p:sldId id="330" r:id="rId27"/>
    <p:sldId id="328" r:id="rId28"/>
    <p:sldId id="32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981325"/>
            <a:ext cx="114109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95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8675"/>
            <a:ext cx="11340000" cy="20067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24954"/>
            <a:ext cx="371335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789045"/>
            <a:ext cx="3885565" cy="308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2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1557020"/>
            <a:ext cx="3885565" cy="30899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079855"/>
            <a:ext cx="11340000" cy="377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6789" y="3216979"/>
            <a:ext cx="609370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3288" y="3216979"/>
            <a:ext cx="590327" cy="4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9107" y="4180594"/>
            <a:ext cx="342770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3717290"/>
            <a:ext cx="2502535" cy="321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4338338"/>
            <a:ext cx="1123526" cy="5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843145"/>
            <a:ext cx="8618220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545" y="454660"/>
            <a:ext cx="9621520" cy="484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235" y="2233295"/>
            <a:ext cx="6096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300980"/>
            <a:ext cx="9621520" cy="160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26085"/>
            <a:ext cx="11134725" cy="5074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6880"/>
          <a:stretch>
            <a:fillRect/>
          </a:stretch>
        </p:blipFill>
        <p:spPr>
          <a:xfrm>
            <a:off x="5231765" y="4149090"/>
            <a:ext cx="2353310" cy="2616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6880"/>
          <a:stretch>
            <a:fillRect/>
          </a:stretch>
        </p:blipFill>
        <p:spPr>
          <a:xfrm>
            <a:off x="7176135" y="1336040"/>
            <a:ext cx="2724785" cy="30302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1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52040" y="2348865"/>
            <a:ext cx="482219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1625" y="3429000"/>
            <a:ext cx="518033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928870"/>
            <a:ext cx="6904990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48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28210" y="1269365"/>
            <a:ext cx="511111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348865"/>
            <a:ext cx="10855325" cy="27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6880"/>
          <a:stretch>
            <a:fillRect/>
          </a:stretch>
        </p:blipFill>
        <p:spPr>
          <a:xfrm>
            <a:off x="4584065" y="3933190"/>
            <a:ext cx="272478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6297" y="2891406"/>
            <a:ext cx="1085440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896337"/>
            <a:ext cx="380856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615" y="-99695"/>
            <a:ext cx="201422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8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1340485"/>
            <a:ext cx="201422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224280"/>
            <a:ext cx="10880090" cy="533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1155" y="4597400"/>
            <a:ext cx="12185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950" y="5517515"/>
            <a:ext cx="16624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240" y="3189605"/>
            <a:ext cx="1711325" cy="293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196695"/>
            <a:ext cx="11340000" cy="4518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0896" y="4961746"/>
            <a:ext cx="1161612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1853" y="4885492"/>
            <a:ext cx="1123526" cy="5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865" y="3825875"/>
            <a:ext cx="2263775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3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596057"/>
            <a:ext cx="1161612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584" y="2529359"/>
            <a:ext cx="1133047" cy="5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1175" y="3538855"/>
            <a:ext cx="12477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27672"/>
          <a:stretch>
            <a:fillRect/>
          </a:stretch>
        </p:blipFill>
        <p:spPr>
          <a:xfrm>
            <a:off x="4224020" y="4264025"/>
            <a:ext cx="3383915" cy="259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84630"/>
            <a:ext cx="11398885" cy="48164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260350"/>
            <a:ext cx="6099175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8361" y="1031083"/>
            <a:ext cx="103783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1711" y="3299083"/>
            <a:ext cx="87596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2668" y="3299083"/>
            <a:ext cx="59984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89045"/>
            <a:ext cx="6099175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7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443384"/>
            <a:ext cx="1133047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3415082"/>
            <a:ext cx="580806" cy="4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4377252"/>
            <a:ext cx="3456272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5348950"/>
            <a:ext cx="466549" cy="4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596" y="5339423"/>
            <a:ext cx="2180403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1471582"/>
            <a:ext cx="1685289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1443015"/>
            <a:ext cx="1704332" cy="4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3414157"/>
            <a:ext cx="1675768" cy="4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28" y="3376067"/>
            <a:ext cx="1075919" cy="48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4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2388870"/>
            <a:ext cx="117157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118" y="2500815"/>
            <a:ext cx="1094962" cy="4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4158996"/>
            <a:ext cx="437984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0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606909"/>
            <a:ext cx="371335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2025-01-08T10:22:20Z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